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</p:sldMasterIdLst>
  <p:notesMasterIdLst>
    <p:notesMasterId r:id="rId14"/>
  </p:notesMasterIdLst>
  <p:handoutMasterIdLst>
    <p:handoutMasterId r:id="rId15"/>
  </p:handoutMasterIdLst>
  <p:sldIdLst>
    <p:sldId id="588" r:id="rId4"/>
    <p:sldId id="405" r:id="rId5"/>
    <p:sldId id="565" r:id="rId6"/>
    <p:sldId id="571" r:id="rId7"/>
    <p:sldId id="566" r:id="rId8"/>
    <p:sldId id="577" r:id="rId9"/>
    <p:sldId id="568" r:id="rId10"/>
    <p:sldId id="574" r:id="rId11"/>
    <p:sldId id="420" r:id="rId12"/>
    <p:sldId id="460" r:id="rId1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0FC386-FBE8-469B-8453-C2AFBD0B18DF}">
          <p14:sldIdLst>
            <p14:sldId id="588"/>
            <p14:sldId id="405"/>
            <p14:sldId id="565"/>
            <p14:sldId id="571"/>
            <p14:sldId id="566"/>
            <p14:sldId id="577"/>
            <p14:sldId id="568"/>
            <p14:sldId id="574"/>
            <p14:sldId id="420"/>
            <p14:sldId id="4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003768"/>
    <a:srgbClr val="C49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59"/>
  </p:normalViewPr>
  <p:slideViewPr>
    <p:cSldViewPr snapToGrid="0">
      <p:cViewPr varScale="1">
        <p:scale>
          <a:sx n="72" d="100"/>
          <a:sy n="72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36B2D-CC0F-984E-A40D-426606787440}" type="doc">
      <dgm:prSet loTypeId="urn:microsoft.com/office/officeart/2008/layout/BendingPictureCaptionLis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D1DA4-806E-8C4F-A283-F249C15D8427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Dr. James “JW” Kelley</a:t>
          </a:r>
          <a:br>
            <a:rPr lang="en-US" dirty="0">
              <a:latin typeface="Arial" charset="0"/>
              <a:ea typeface="Arial" charset="0"/>
              <a:cs typeface="Arial" charset="0"/>
            </a:rPr>
          </a:br>
          <a:r>
            <a:rPr lang="en-US" dirty="0">
              <a:latin typeface="Arial" charset="0"/>
              <a:ea typeface="Arial" charset="0"/>
              <a:cs typeface="Arial" charset="0"/>
            </a:rPr>
            <a:t>Associate Vice President for Student Services</a:t>
          </a:r>
        </a:p>
      </dgm:t>
    </dgm:pt>
    <dgm:pt modelId="{75F371B1-53F2-E243-BAEE-CC16B1A99CDD}" type="parTrans" cxnId="{C511734A-3D13-2C47-9957-593B8601BBA4}">
      <dgm:prSet/>
      <dgm:spPr/>
      <dgm:t>
        <a:bodyPr/>
        <a:lstStyle/>
        <a:p>
          <a:endParaRPr lang="en-US"/>
        </a:p>
      </dgm:t>
    </dgm:pt>
    <dgm:pt modelId="{6D2390B0-BB14-EC49-8909-344355E39D47}" type="sibTrans" cxnId="{C511734A-3D13-2C47-9957-593B8601BBA4}">
      <dgm:prSet/>
      <dgm:spPr/>
      <dgm:t>
        <a:bodyPr/>
        <a:lstStyle/>
        <a:p>
          <a:endParaRPr lang="en-US"/>
        </a:p>
      </dgm:t>
    </dgm:pt>
    <dgm:pt modelId="{E970BD57-E9D3-C34A-A393-ED1676D848C7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>
              <a:latin typeface="Arial" charset="0"/>
              <a:ea typeface="Arial" charset="0"/>
              <a:cs typeface="Arial" charset="0"/>
            </a:rPr>
            <a:t>LeComfort Barnes</a:t>
          </a:r>
          <a:br>
            <a:rPr lang="en-US" baseline="0" dirty="0">
              <a:latin typeface="Arial" charset="0"/>
              <a:ea typeface="Arial" charset="0"/>
              <a:cs typeface="Arial" charset="0"/>
            </a:rPr>
          </a:br>
          <a:r>
            <a:rPr lang="en-US" baseline="0" dirty="0">
              <a:latin typeface="Arial" charset="0"/>
              <a:ea typeface="Arial" charset="0"/>
              <a:cs typeface="Arial" charset="0"/>
            </a:rPr>
            <a:t>Program Assistant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B3C3807B-886A-6B49-9E75-7CE49C7040F4}" type="parTrans" cxnId="{8FE452A6-A096-F84E-91A5-490E4E7A9133}">
      <dgm:prSet/>
      <dgm:spPr/>
      <dgm:t>
        <a:bodyPr/>
        <a:lstStyle/>
        <a:p>
          <a:endParaRPr lang="en-US"/>
        </a:p>
      </dgm:t>
    </dgm:pt>
    <dgm:pt modelId="{AE10F8EA-73E9-184F-A26D-A834A59A46F7}" type="sibTrans" cxnId="{8FE452A6-A096-F84E-91A5-490E4E7A9133}">
      <dgm:prSet/>
      <dgm:spPr/>
      <dgm:t>
        <a:bodyPr/>
        <a:lstStyle/>
        <a:p>
          <a:endParaRPr lang="en-US"/>
        </a:p>
      </dgm:t>
    </dgm:pt>
    <dgm:pt modelId="{2ADA23E8-DE4D-1444-A974-CB82D49A3B3E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Dr. Monty Hickman</a:t>
          </a:r>
          <a:br>
            <a:rPr lang="en-US" dirty="0">
              <a:latin typeface="Arial" charset="0"/>
              <a:ea typeface="Arial" charset="0"/>
              <a:cs typeface="Arial" charset="0"/>
            </a:rPr>
          </a:br>
          <a:r>
            <a:rPr lang="en-US" dirty="0">
              <a:latin typeface="Arial" charset="0"/>
              <a:ea typeface="Arial" charset="0"/>
              <a:cs typeface="Arial" charset="0"/>
            </a:rPr>
            <a:t>Associate</a:t>
          </a:r>
          <a:r>
            <a:rPr lang="en-US" baseline="0" dirty="0">
              <a:latin typeface="Arial" charset="0"/>
              <a:ea typeface="Arial" charset="0"/>
              <a:cs typeface="Arial" charset="0"/>
            </a:rPr>
            <a:t> Director Of Enrollment Management 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1AFD97DF-B344-D844-92FD-505867D2CBD3}" type="parTrans" cxnId="{7B4AAFC2-60FF-A945-8C18-BE342A55CFB4}">
      <dgm:prSet/>
      <dgm:spPr/>
      <dgm:t>
        <a:bodyPr/>
        <a:lstStyle/>
        <a:p>
          <a:endParaRPr lang="en-US"/>
        </a:p>
      </dgm:t>
    </dgm:pt>
    <dgm:pt modelId="{F5022D3F-9352-D647-B7FE-9020839ACCF9}" type="sibTrans" cxnId="{7B4AAFC2-60FF-A945-8C18-BE342A55CFB4}">
      <dgm:prSet/>
      <dgm:spPr/>
      <dgm:t>
        <a:bodyPr/>
        <a:lstStyle/>
        <a:p>
          <a:endParaRPr lang="en-US"/>
        </a:p>
      </dgm:t>
    </dgm:pt>
    <dgm:pt modelId="{450FABB3-42B3-DE4E-BBB4-3B17CB38EBD0}">
      <dgm:prSet/>
      <dgm:spPr>
        <a:solidFill>
          <a:srgbClr val="003768"/>
        </a:solidFill>
      </dgm:spPr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Brenda Burgess</a:t>
          </a:r>
          <a:br>
            <a:rPr lang="en-US" dirty="0">
              <a:latin typeface="Arial" charset="0"/>
              <a:ea typeface="Arial" charset="0"/>
              <a:cs typeface="Arial" charset="0"/>
            </a:rPr>
          </a:br>
          <a:r>
            <a:rPr lang="en-US" dirty="0">
              <a:latin typeface="Arial" charset="0"/>
              <a:ea typeface="Arial" charset="0"/>
              <a:cs typeface="Arial" charset="0"/>
            </a:rPr>
            <a:t>Associate Director</a:t>
          </a:r>
          <a:r>
            <a:rPr lang="en-US" baseline="0" dirty="0">
              <a:latin typeface="Arial" charset="0"/>
              <a:ea typeface="Arial" charset="0"/>
              <a:cs typeface="Arial" charset="0"/>
            </a:rPr>
            <a:t> of Student Aid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CFB32508-A4AD-8F43-B118-DC00A1CC004D}" type="parTrans" cxnId="{DD8DAE82-BBBB-3F4D-A4B8-7C2C92F4434D}">
      <dgm:prSet/>
      <dgm:spPr/>
      <dgm:t>
        <a:bodyPr/>
        <a:lstStyle/>
        <a:p>
          <a:endParaRPr lang="en-US"/>
        </a:p>
      </dgm:t>
    </dgm:pt>
    <dgm:pt modelId="{3E884282-5B2E-3F46-A7C7-B11956C741C3}" type="sibTrans" cxnId="{DD8DAE82-BBBB-3F4D-A4B8-7C2C92F4434D}">
      <dgm:prSet/>
      <dgm:spPr/>
      <dgm:t>
        <a:bodyPr/>
        <a:lstStyle/>
        <a:p>
          <a:endParaRPr lang="en-US"/>
        </a:p>
      </dgm:t>
    </dgm:pt>
    <dgm:pt modelId="{6A402594-5A1E-D549-8861-C05582C26248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latin typeface="Arial"/>
              <a:ea typeface="Arial" charset="0"/>
              <a:cs typeface="Arial"/>
            </a:rPr>
            <a:t>Dr. Trudie Hughes</a:t>
          </a:r>
          <a:br>
            <a:rPr lang="en-US" baseline="0" dirty="0">
              <a:latin typeface="Arial"/>
              <a:ea typeface="Arial" charset="0"/>
              <a:cs typeface="Arial"/>
            </a:rPr>
          </a:br>
          <a:r>
            <a:rPr lang="en-US" baseline="0" dirty="0">
              <a:solidFill>
                <a:schemeClr val="bg1"/>
              </a:solidFill>
              <a:latin typeface="Arial"/>
              <a:cs typeface="Arial"/>
            </a:rPr>
            <a:t>Associate Director of Disability Services</a:t>
          </a:r>
          <a:endParaRPr lang="en-US" dirty="0">
            <a:solidFill>
              <a:schemeClr val="bg1"/>
            </a:solidFill>
            <a:latin typeface="Arial"/>
            <a:ea typeface="Arial" charset="0"/>
            <a:cs typeface="Arial"/>
          </a:endParaRPr>
        </a:p>
      </dgm:t>
    </dgm:pt>
    <dgm:pt modelId="{39304EE3-6AEB-F04B-9B9B-1644017617EC}" type="parTrans" cxnId="{CD3FC8D2-0CE0-9846-AF18-7249A38ED46B}">
      <dgm:prSet/>
      <dgm:spPr/>
      <dgm:t>
        <a:bodyPr/>
        <a:lstStyle/>
        <a:p>
          <a:endParaRPr lang="en-US"/>
        </a:p>
      </dgm:t>
    </dgm:pt>
    <dgm:pt modelId="{4DDEC3C8-00AB-104E-9808-B7F3838C93FF}" type="sibTrans" cxnId="{CD3FC8D2-0CE0-9846-AF18-7249A38ED46B}">
      <dgm:prSet/>
      <dgm:spPr/>
      <dgm:t>
        <a:bodyPr/>
        <a:lstStyle/>
        <a:p>
          <a:endParaRPr lang="en-US"/>
        </a:p>
      </dgm:t>
    </dgm:pt>
    <dgm:pt modelId="{95844A47-7957-48AC-A67D-B367253B6A19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Dr. John “JJ” Evans</a:t>
          </a:r>
          <a:br>
            <a:rPr lang="en-US" dirty="0">
              <a:latin typeface="Arial" charset="0"/>
              <a:ea typeface="Arial" charset="0"/>
              <a:cs typeface="Arial" charset="0"/>
            </a:rPr>
          </a:br>
          <a:r>
            <a:rPr lang="en-US" dirty="0">
              <a:latin typeface="Arial" charset="0"/>
              <a:ea typeface="Arial" charset="0"/>
              <a:cs typeface="Arial" charset="0"/>
            </a:rPr>
            <a:t>Associate Director of Student Life</a:t>
          </a:r>
        </a:p>
      </dgm:t>
    </dgm:pt>
    <dgm:pt modelId="{2E45FB00-8D16-4AFC-98CA-5842DBC36C7C}" type="parTrans" cxnId="{F63D8C89-5F03-4D9A-A58B-23FF7796C521}">
      <dgm:prSet/>
      <dgm:spPr/>
      <dgm:t>
        <a:bodyPr/>
        <a:lstStyle/>
        <a:p>
          <a:endParaRPr lang="en-US"/>
        </a:p>
      </dgm:t>
    </dgm:pt>
    <dgm:pt modelId="{83724F4D-CA9B-4684-9F82-D22D5BFD1C61}" type="sibTrans" cxnId="{F63D8C89-5F03-4D9A-A58B-23FF7796C521}">
      <dgm:prSet/>
      <dgm:spPr/>
      <dgm:t>
        <a:bodyPr/>
        <a:lstStyle/>
        <a:p>
          <a:endParaRPr lang="en-US"/>
        </a:p>
      </dgm:t>
    </dgm:pt>
    <dgm:pt modelId="{DA28E61D-FA72-6F46-AF91-4A21F5393B13}">
      <dgm:prSet/>
      <dgm:spPr>
        <a:solidFill>
          <a:srgbClr val="003768"/>
        </a:solidFill>
      </dgm:spPr>
      <dgm:t>
        <a:bodyPr/>
        <a:lstStyle/>
        <a:p>
          <a:r>
            <a:rPr lang="en-US" dirty="0">
              <a:highlight>
                <a:srgbClr val="003768"/>
              </a:highlight>
            </a:rPr>
            <a:t>Jennifer McLean</a:t>
          </a:r>
          <a:br>
            <a:rPr lang="en-US" dirty="0">
              <a:highlight>
                <a:srgbClr val="003768"/>
              </a:highlight>
            </a:rPr>
          </a:br>
          <a:r>
            <a:rPr lang="en-US" b="0" i="0" dirty="0">
              <a:highlight>
                <a:srgbClr val="003768"/>
              </a:highlight>
            </a:rPr>
            <a:t>Associate Director of Student Support Services</a:t>
          </a:r>
          <a:endParaRPr lang="en-US" dirty="0">
            <a:highlight>
              <a:srgbClr val="003768"/>
            </a:highlight>
          </a:endParaRPr>
        </a:p>
      </dgm:t>
    </dgm:pt>
    <dgm:pt modelId="{018182C3-32FF-3E48-B26F-ADDD82C19646}" type="parTrans" cxnId="{FBE6FE29-519A-9643-9424-AB345D2D4B4D}">
      <dgm:prSet/>
      <dgm:spPr/>
      <dgm:t>
        <a:bodyPr/>
        <a:lstStyle/>
        <a:p>
          <a:endParaRPr lang="en-US"/>
        </a:p>
      </dgm:t>
    </dgm:pt>
    <dgm:pt modelId="{24B70C9E-0F3D-B948-AC80-5FC3AFAE6658}" type="sibTrans" cxnId="{FBE6FE29-519A-9643-9424-AB345D2D4B4D}">
      <dgm:prSet/>
      <dgm:spPr/>
      <dgm:t>
        <a:bodyPr/>
        <a:lstStyle/>
        <a:p>
          <a:endParaRPr lang="en-US"/>
        </a:p>
      </dgm:t>
    </dgm:pt>
    <dgm:pt modelId="{01C61995-CFD9-8249-8DC4-4B4EE612B9C2}">
      <dgm:prSet/>
      <dgm:spPr>
        <a:solidFill>
          <a:srgbClr val="003768"/>
        </a:solidFill>
      </dgm:spPr>
      <dgm:t>
        <a:bodyPr/>
        <a:lstStyle/>
        <a:p>
          <a:r>
            <a:rPr lang="en-US" dirty="0"/>
            <a:t>Dr. Kim Gold</a:t>
          </a:r>
          <a:br>
            <a:rPr lang="en-US" dirty="0"/>
          </a:br>
          <a:r>
            <a:rPr lang="en-US" dirty="0"/>
            <a:t>Senior Vice President / Chief Academic Officer</a:t>
          </a:r>
        </a:p>
      </dgm:t>
    </dgm:pt>
    <dgm:pt modelId="{7B08F040-2FBD-7F47-9AB2-BE4AEEC93451}" type="parTrans" cxnId="{20EA5594-383D-6642-A6E0-FCE01EF8D372}">
      <dgm:prSet/>
      <dgm:spPr/>
      <dgm:t>
        <a:bodyPr/>
        <a:lstStyle/>
        <a:p>
          <a:endParaRPr lang="en-US"/>
        </a:p>
      </dgm:t>
    </dgm:pt>
    <dgm:pt modelId="{A7C65E33-EC4C-5749-AD60-B9DFFA241A4F}" type="sibTrans" cxnId="{20EA5594-383D-6642-A6E0-FCE01EF8D372}">
      <dgm:prSet/>
      <dgm:spPr/>
      <dgm:t>
        <a:bodyPr/>
        <a:lstStyle/>
        <a:p>
          <a:endParaRPr lang="en-US"/>
        </a:p>
      </dgm:t>
    </dgm:pt>
    <dgm:pt modelId="{363F1E38-2259-CB40-896E-2867E88A47EA}" type="pres">
      <dgm:prSet presAssocID="{20636B2D-CC0F-984E-A40D-426606787440}" presName="Name0" presStyleCnt="0">
        <dgm:presLayoutVars>
          <dgm:dir/>
          <dgm:resizeHandles val="exact"/>
        </dgm:presLayoutVars>
      </dgm:prSet>
      <dgm:spPr/>
    </dgm:pt>
    <dgm:pt modelId="{CF2E15BC-D92A-7244-8348-C05F42D0B9D2}" type="pres">
      <dgm:prSet presAssocID="{01C61995-CFD9-8249-8DC4-4B4EE612B9C2}" presName="composite" presStyleCnt="0"/>
      <dgm:spPr/>
    </dgm:pt>
    <dgm:pt modelId="{E0FB3333-0940-434A-9C0D-9217DED6AEB8}" type="pres">
      <dgm:prSet presAssocID="{01C61995-CFD9-8249-8DC4-4B4EE612B9C2}" presName="rect1" presStyleLbl="b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58000"/>
          </a:stretch>
        </a:blipFill>
      </dgm:spPr>
    </dgm:pt>
    <dgm:pt modelId="{0E1F7E24-7D66-5B4D-BEAC-BF8FD777E50C}" type="pres">
      <dgm:prSet presAssocID="{01C61995-CFD9-8249-8DC4-4B4EE612B9C2}" presName="wedgeRectCallout1" presStyleLbl="node1" presStyleIdx="0" presStyleCnt="8">
        <dgm:presLayoutVars>
          <dgm:bulletEnabled val="1"/>
        </dgm:presLayoutVars>
      </dgm:prSet>
      <dgm:spPr/>
    </dgm:pt>
    <dgm:pt modelId="{35C62D3D-379C-3148-914F-0194D40F0030}" type="pres">
      <dgm:prSet presAssocID="{A7C65E33-EC4C-5749-AD60-B9DFFA241A4F}" presName="sibTrans" presStyleCnt="0"/>
      <dgm:spPr/>
    </dgm:pt>
    <dgm:pt modelId="{004DF1E4-B9AD-6044-AD9C-E1637E3D9F1D}" type="pres">
      <dgm:prSet presAssocID="{EB7D1DA4-806E-8C4F-A283-F249C15D8427}" presName="composite" presStyleCnt="0"/>
      <dgm:spPr/>
    </dgm:pt>
    <dgm:pt modelId="{C4A8BED0-0C38-1948-8A59-A3CA3A63A6FF}" type="pres">
      <dgm:prSet presAssocID="{EB7D1DA4-806E-8C4F-A283-F249C15D8427}" presName="rect1" presStyleLbl="b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62BC02F5-55FF-BF44-98C6-17FE9243EC1D}" type="pres">
      <dgm:prSet presAssocID="{EB7D1DA4-806E-8C4F-A283-F249C15D8427}" presName="wedgeRectCallout1" presStyleLbl="node1" presStyleIdx="1" presStyleCnt="8">
        <dgm:presLayoutVars>
          <dgm:bulletEnabled val="1"/>
        </dgm:presLayoutVars>
      </dgm:prSet>
      <dgm:spPr/>
    </dgm:pt>
    <dgm:pt modelId="{DCA8AEA2-7AE2-484F-9296-139DC60AE8AC}" type="pres">
      <dgm:prSet presAssocID="{6D2390B0-BB14-EC49-8909-344355E39D47}" presName="sibTrans" presStyleCnt="0"/>
      <dgm:spPr/>
    </dgm:pt>
    <dgm:pt modelId="{87A67D9D-ECA7-1F4E-8D99-30B7AA8AFC9E}" type="pres">
      <dgm:prSet presAssocID="{DA28E61D-FA72-6F46-AF91-4A21F5393B13}" presName="composite" presStyleCnt="0"/>
      <dgm:spPr/>
    </dgm:pt>
    <dgm:pt modelId="{B4B0EFE9-9FBD-D840-8951-0DA2A4407C2D}" type="pres">
      <dgm:prSet presAssocID="{DA28E61D-FA72-6F46-AF91-4A21F5393B13}" presName="rect1" presStyleLbl="b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A388AF-4EAB-E645-BE1A-5E30E608F5B7}" type="pres">
      <dgm:prSet presAssocID="{DA28E61D-FA72-6F46-AF91-4A21F5393B13}" presName="wedgeRectCallout1" presStyleLbl="node1" presStyleIdx="2" presStyleCnt="8">
        <dgm:presLayoutVars>
          <dgm:bulletEnabled val="1"/>
        </dgm:presLayoutVars>
      </dgm:prSet>
      <dgm:spPr/>
    </dgm:pt>
    <dgm:pt modelId="{8041A0FC-AB19-154A-8418-0BB191DA08B1}" type="pres">
      <dgm:prSet presAssocID="{24B70C9E-0F3D-B948-AC80-5FC3AFAE6658}" presName="sibTrans" presStyleCnt="0"/>
      <dgm:spPr/>
    </dgm:pt>
    <dgm:pt modelId="{E401D666-C676-4C4A-9173-9C79FB0B2E2A}" type="pres">
      <dgm:prSet presAssocID="{450FABB3-42B3-DE4E-BBB4-3B17CB38EBD0}" presName="composite" presStyleCnt="0"/>
      <dgm:spPr/>
    </dgm:pt>
    <dgm:pt modelId="{23C2188E-384A-404C-BE6E-3CDA481EB734}" type="pres">
      <dgm:prSet presAssocID="{450FABB3-42B3-DE4E-BBB4-3B17CB38EBD0}" presName="rect1" presStyleLbl="b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F4C795DD-A8B5-D64F-BA54-CCC3D96D2B77}" type="pres">
      <dgm:prSet presAssocID="{450FABB3-42B3-DE4E-BBB4-3B17CB38EBD0}" presName="wedgeRectCallout1" presStyleLbl="node1" presStyleIdx="3" presStyleCnt="8">
        <dgm:presLayoutVars>
          <dgm:bulletEnabled val="1"/>
        </dgm:presLayoutVars>
      </dgm:prSet>
      <dgm:spPr/>
    </dgm:pt>
    <dgm:pt modelId="{41925BB6-3510-9C4E-97AC-58232ED9E52D}" type="pres">
      <dgm:prSet presAssocID="{3E884282-5B2E-3F46-A7C7-B11956C741C3}" presName="sibTrans" presStyleCnt="0"/>
      <dgm:spPr/>
    </dgm:pt>
    <dgm:pt modelId="{05127625-EC53-0C49-8845-51D052FBCE56}" type="pres">
      <dgm:prSet presAssocID="{2ADA23E8-DE4D-1444-A974-CB82D49A3B3E}" presName="composite" presStyleCnt="0"/>
      <dgm:spPr/>
    </dgm:pt>
    <dgm:pt modelId="{69E1AA53-3328-E545-80D7-70D901FEED60}" type="pres">
      <dgm:prSet presAssocID="{2ADA23E8-DE4D-1444-A974-CB82D49A3B3E}" presName="rect1" presStyleLbl="b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56872CB1-56C0-7548-B9B1-BD12E4566C8C}" type="pres">
      <dgm:prSet presAssocID="{2ADA23E8-DE4D-1444-A974-CB82D49A3B3E}" presName="wedgeRectCallout1" presStyleLbl="node1" presStyleIdx="4" presStyleCnt="8">
        <dgm:presLayoutVars>
          <dgm:bulletEnabled val="1"/>
        </dgm:presLayoutVars>
      </dgm:prSet>
      <dgm:spPr/>
    </dgm:pt>
    <dgm:pt modelId="{BCD4940C-DF88-694E-9BAC-24BEA88F14BA}" type="pres">
      <dgm:prSet presAssocID="{F5022D3F-9352-D647-B7FE-9020839ACCF9}" presName="sibTrans" presStyleCnt="0"/>
      <dgm:spPr/>
    </dgm:pt>
    <dgm:pt modelId="{ABA28355-66E8-F74D-BC30-921DF647C1D3}" type="pres">
      <dgm:prSet presAssocID="{6A402594-5A1E-D549-8861-C05582C26248}" presName="composite" presStyleCnt="0"/>
      <dgm:spPr/>
    </dgm:pt>
    <dgm:pt modelId="{A37BA4E7-29A9-5D43-8334-4D896DB78884}" type="pres">
      <dgm:prSet presAssocID="{6A402594-5A1E-D549-8861-C05582C26248}" presName="rect1" presStyleLbl="bgImgPlace1" presStyleIdx="5" presStyleCnt="8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17" t="-4365" r="-38983" b="4365"/>
          </a:stretch>
        </a:blipFill>
      </dgm:spPr>
    </dgm:pt>
    <dgm:pt modelId="{9441252F-BD04-0E43-963E-10C28E9E623D}" type="pres">
      <dgm:prSet presAssocID="{6A402594-5A1E-D549-8861-C05582C26248}" presName="wedgeRectCallout1" presStyleLbl="node1" presStyleIdx="5" presStyleCnt="8">
        <dgm:presLayoutVars>
          <dgm:bulletEnabled val="1"/>
        </dgm:presLayoutVars>
      </dgm:prSet>
      <dgm:spPr/>
    </dgm:pt>
    <dgm:pt modelId="{B53338A4-52A0-B640-9392-31BA41BD6586}" type="pres">
      <dgm:prSet presAssocID="{4DDEC3C8-00AB-104E-9808-B7F3838C93FF}" presName="sibTrans" presStyleCnt="0"/>
      <dgm:spPr/>
    </dgm:pt>
    <dgm:pt modelId="{9B53A30D-9412-744D-83C4-734DF9A2936F}" type="pres">
      <dgm:prSet presAssocID="{E970BD57-E9D3-C34A-A393-ED1676D848C7}" presName="composite" presStyleCnt="0"/>
      <dgm:spPr/>
    </dgm:pt>
    <dgm:pt modelId="{325F8AA6-807B-1041-A8CB-27916145144B}" type="pres">
      <dgm:prSet presAssocID="{E970BD57-E9D3-C34A-A393-ED1676D848C7}" presName="rect1" presStyleLbl="b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95C5C431-D4E5-BE4F-9B4E-131E3BD5C48E}" type="pres">
      <dgm:prSet presAssocID="{E970BD57-E9D3-C34A-A393-ED1676D848C7}" presName="wedgeRectCallout1" presStyleLbl="node1" presStyleIdx="6" presStyleCnt="8">
        <dgm:presLayoutVars>
          <dgm:bulletEnabled val="1"/>
        </dgm:presLayoutVars>
      </dgm:prSet>
      <dgm:spPr/>
    </dgm:pt>
    <dgm:pt modelId="{04D558DF-385D-4E51-8C3C-E80C2ADAC65C}" type="pres">
      <dgm:prSet presAssocID="{AE10F8EA-73E9-184F-A26D-A834A59A46F7}" presName="sibTrans" presStyleCnt="0"/>
      <dgm:spPr/>
    </dgm:pt>
    <dgm:pt modelId="{CD74E94C-2C43-469E-B2D3-23539B569995}" type="pres">
      <dgm:prSet presAssocID="{95844A47-7957-48AC-A67D-B367253B6A19}" presName="composite" presStyleCnt="0"/>
      <dgm:spPr/>
    </dgm:pt>
    <dgm:pt modelId="{055400FE-4C5B-475C-BD13-691D2713B0FC}" type="pres">
      <dgm:prSet presAssocID="{95844A47-7957-48AC-A67D-B367253B6A19}" presName="rect1" presStyleLbl="b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0164A48-6B43-473E-83A3-D9F384A30A84}" type="pres">
      <dgm:prSet presAssocID="{95844A47-7957-48AC-A67D-B367253B6A19}" presName="wedgeRectCallout1" presStyleLbl="node1" presStyleIdx="7" presStyleCnt="8">
        <dgm:presLayoutVars>
          <dgm:bulletEnabled val="1"/>
        </dgm:presLayoutVars>
      </dgm:prSet>
      <dgm:spPr/>
    </dgm:pt>
  </dgm:ptLst>
  <dgm:cxnLst>
    <dgm:cxn modelId="{ECEBE10E-C4A7-4941-B91B-60A48DA6F7CB}" type="presOf" srcId="{E970BD57-E9D3-C34A-A393-ED1676D848C7}" destId="{95C5C431-D4E5-BE4F-9B4E-131E3BD5C48E}" srcOrd="0" destOrd="0" presId="urn:microsoft.com/office/officeart/2008/layout/BendingPictureCaptionList"/>
    <dgm:cxn modelId="{3086CE1B-F92C-EB4E-8852-D72827859422}" type="presOf" srcId="{95844A47-7957-48AC-A67D-B367253B6A19}" destId="{40164A48-6B43-473E-83A3-D9F384A30A84}" srcOrd="0" destOrd="0" presId="urn:microsoft.com/office/officeart/2008/layout/BendingPictureCaptionList"/>
    <dgm:cxn modelId="{FBE6FE29-519A-9643-9424-AB345D2D4B4D}" srcId="{20636B2D-CC0F-984E-A40D-426606787440}" destId="{DA28E61D-FA72-6F46-AF91-4A21F5393B13}" srcOrd="2" destOrd="0" parTransId="{018182C3-32FF-3E48-B26F-ADDD82C19646}" sibTransId="{24B70C9E-0F3D-B948-AC80-5FC3AFAE6658}"/>
    <dgm:cxn modelId="{98B81F37-D87B-AC46-BBCC-BCCDA50E70A5}" type="presOf" srcId="{DA28E61D-FA72-6F46-AF91-4A21F5393B13}" destId="{69A388AF-4EAB-E645-BE1A-5E30E608F5B7}" srcOrd="0" destOrd="0" presId="urn:microsoft.com/office/officeart/2008/layout/BendingPictureCaptionList"/>
    <dgm:cxn modelId="{9536FE60-6E8A-3840-B426-A6111C121EAA}" type="presOf" srcId="{2ADA23E8-DE4D-1444-A974-CB82D49A3B3E}" destId="{56872CB1-56C0-7548-B9B1-BD12E4566C8C}" srcOrd="0" destOrd="0" presId="urn:microsoft.com/office/officeart/2008/layout/BendingPictureCaptionList"/>
    <dgm:cxn modelId="{C511734A-3D13-2C47-9957-593B8601BBA4}" srcId="{20636B2D-CC0F-984E-A40D-426606787440}" destId="{EB7D1DA4-806E-8C4F-A283-F249C15D8427}" srcOrd="1" destOrd="0" parTransId="{75F371B1-53F2-E243-BAEE-CC16B1A99CDD}" sibTransId="{6D2390B0-BB14-EC49-8909-344355E39D47}"/>
    <dgm:cxn modelId="{C63F2F7B-D254-7A43-BF09-22A6DFB587B4}" type="presOf" srcId="{20636B2D-CC0F-984E-A40D-426606787440}" destId="{363F1E38-2259-CB40-896E-2867E88A47EA}" srcOrd="0" destOrd="0" presId="urn:microsoft.com/office/officeart/2008/layout/BendingPictureCaptionList"/>
    <dgm:cxn modelId="{DD8DAE82-BBBB-3F4D-A4B8-7C2C92F4434D}" srcId="{20636B2D-CC0F-984E-A40D-426606787440}" destId="{450FABB3-42B3-DE4E-BBB4-3B17CB38EBD0}" srcOrd="3" destOrd="0" parTransId="{CFB32508-A4AD-8F43-B118-DC00A1CC004D}" sibTransId="{3E884282-5B2E-3F46-A7C7-B11956C741C3}"/>
    <dgm:cxn modelId="{F63D8C89-5F03-4D9A-A58B-23FF7796C521}" srcId="{20636B2D-CC0F-984E-A40D-426606787440}" destId="{95844A47-7957-48AC-A67D-B367253B6A19}" srcOrd="7" destOrd="0" parTransId="{2E45FB00-8D16-4AFC-98CA-5842DBC36C7C}" sibTransId="{83724F4D-CA9B-4684-9F82-D22D5BFD1C61}"/>
    <dgm:cxn modelId="{20EA5594-383D-6642-A6E0-FCE01EF8D372}" srcId="{20636B2D-CC0F-984E-A40D-426606787440}" destId="{01C61995-CFD9-8249-8DC4-4B4EE612B9C2}" srcOrd="0" destOrd="0" parTransId="{7B08F040-2FBD-7F47-9AB2-BE4AEEC93451}" sibTransId="{A7C65E33-EC4C-5749-AD60-B9DFFA241A4F}"/>
    <dgm:cxn modelId="{37BBE397-96EF-F04F-97F1-0F753144EE69}" type="presOf" srcId="{EB7D1DA4-806E-8C4F-A283-F249C15D8427}" destId="{62BC02F5-55FF-BF44-98C6-17FE9243EC1D}" srcOrd="0" destOrd="0" presId="urn:microsoft.com/office/officeart/2008/layout/BendingPictureCaptionList"/>
    <dgm:cxn modelId="{8FE452A6-A096-F84E-91A5-490E4E7A9133}" srcId="{20636B2D-CC0F-984E-A40D-426606787440}" destId="{E970BD57-E9D3-C34A-A393-ED1676D848C7}" srcOrd="6" destOrd="0" parTransId="{B3C3807B-886A-6B49-9E75-7CE49C7040F4}" sibTransId="{AE10F8EA-73E9-184F-A26D-A834A59A46F7}"/>
    <dgm:cxn modelId="{7B4AAFC2-60FF-A945-8C18-BE342A55CFB4}" srcId="{20636B2D-CC0F-984E-A40D-426606787440}" destId="{2ADA23E8-DE4D-1444-A974-CB82D49A3B3E}" srcOrd="4" destOrd="0" parTransId="{1AFD97DF-B344-D844-92FD-505867D2CBD3}" sibTransId="{F5022D3F-9352-D647-B7FE-9020839ACCF9}"/>
    <dgm:cxn modelId="{794020C7-80D1-1D48-899B-FD9D47C4C500}" type="presOf" srcId="{450FABB3-42B3-DE4E-BBB4-3B17CB38EBD0}" destId="{F4C795DD-A8B5-D64F-BA54-CCC3D96D2B77}" srcOrd="0" destOrd="0" presId="urn:microsoft.com/office/officeart/2008/layout/BendingPictureCaptionList"/>
    <dgm:cxn modelId="{B1F456C7-D8C1-6E4D-A83A-E8B4B645E074}" type="presOf" srcId="{01C61995-CFD9-8249-8DC4-4B4EE612B9C2}" destId="{0E1F7E24-7D66-5B4D-BEAC-BF8FD777E50C}" srcOrd="0" destOrd="0" presId="urn:microsoft.com/office/officeart/2008/layout/BendingPictureCaptionList"/>
    <dgm:cxn modelId="{CD3FC8D2-0CE0-9846-AF18-7249A38ED46B}" srcId="{20636B2D-CC0F-984E-A40D-426606787440}" destId="{6A402594-5A1E-D549-8861-C05582C26248}" srcOrd="5" destOrd="0" parTransId="{39304EE3-6AEB-F04B-9B9B-1644017617EC}" sibTransId="{4DDEC3C8-00AB-104E-9808-B7F3838C93FF}"/>
    <dgm:cxn modelId="{C4A28DE1-8DED-5140-8CFE-6BFF0B881AE9}" type="presOf" srcId="{6A402594-5A1E-D549-8861-C05582C26248}" destId="{9441252F-BD04-0E43-963E-10C28E9E623D}" srcOrd="0" destOrd="0" presId="urn:microsoft.com/office/officeart/2008/layout/BendingPictureCaptionList"/>
    <dgm:cxn modelId="{22E5D484-A563-F648-8852-0F85E8F026EA}" type="presParOf" srcId="{363F1E38-2259-CB40-896E-2867E88A47EA}" destId="{CF2E15BC-D92A-7244-8348-C05F42D0B9D2}" srcOrd="0" destOrd="0" presId="urn:microsoft.com/office/officeart/2008/layout/BendingPictureCaptionList"/>
    <dgm:cxn modelId="{14734412-816E-B843-9293-DAC5CDCD8D0F}" type="presParOf" srcId="{CF2E15BC-D92A-7244-8348-C05F42D0B9D2}" destId="{E0FB3333-0940-434A-9C0D-9217DED6AEB8}" srcOrd="0" destOrd="0" presId="urn:microsoft.com/office/officeart/2008/layout/BendingPictureCaptionList"/>
    <dgm:cxn modelId="{DDC93E63-5E2B-F44A-A418-700B82B4E7D3}" type="presParOf" srcId="{CF2E15BC-D92A-7244-8348-C05F42D0B9D2}" destId="{0E1F7E24-7D66-5B4D-BEAC-BF8FD777E50C}" srcOrd="1" destOrd="0" presId="urn:microsoft.com/office/officeart/2008/layout/BendingPictureCaptionList"/>
    <dgm:cxn modelId="{FCB1447A-FCDB-D940-96A6-B829D212B462}" type="presParOf" srcId="{363F1E38-2259-CB40-896E-2867E88A47EA}" destId="{35C62D3D-379C-3148-914F-0194D40F0030}" srcOrd="1" destOrd="0" presId="urn:microsoft.com/office/officeart/2008/layout/BendingPictureCaptionList"/>
    <dgm:cxn modelId="{0AEE14EA-BAE7-D141-A3D3-5EE7C6170BE0}" type="presParOf" srcId="{363F1E38-2259-CB40-896E-2867E88A47EA}" destId="{004DF1E4-B9AD-6044-AD9C-E1637E3D9F1D}" srcOrd="2" destOrd="0" presId="urn:microsoft.com/office/officeart/2008/layout/BendingPictureCaptionList"/>
    <dgm:cxn modelId="{84C40A10-3C2D-0140-8923-329EB0683CCB}" type="presParOf" srcId="{004DF1E4-B9AD-6044-AD9C-E1637E3D9F1D}" destId="{C4A8BED0-0C38-1948-8A59-A3CA3A63A6FF}" srcOrd="0" destOrd="0" presId="urn:microsoft.com/office/officeart/2008/layout/BendingPictureCaptionList"/>
    <dgm:cxn modelId="{872EC418-77D2-AD49-9DAF-A94EC893E879}" type="presParOf" srcId="{004DF1E4-B9AD-6044-AD9C-E1637E3D9F1D}" destId="{62BC02F5-55FF-BF44-98C6-17FE9243EC1D}" srcOrd="1" destOrd="0" presId="urn:microsoft.com/office/officeart/2008/layout/BendingPictureCaptionList"/>
    <dgm:cxn modelId="{8CBD0915-8484-D245-9CE2-9F4D10A27EF1}" type="presParOf" srcId="{363F1E38-2259-CB40-896E-2867E88A47EA}" destId="{DCA8AEA2-7AE2-484F-9296-139DC60AE8AC}" srcOrd="3" destOrd="0" presId="urn:microsoft.com/office/officeart/2008/layout/BendingPictureCaptionList"/>
    <dgm:cxn modelId="{7452017B-46E8-C241-9E53-F98A84AFA4A5}" type="presParOf" srcId="{363F1E38-2259-CB40-896E-2867E88A47EA}" destId="{87A67D9D-ECA7-1F4E-8D99-30B7AA8AFC9E}" srcOrd="4" destOrd="0" presId="urn:microsoft.com/office/officeart/2008/layout/BendingPictureCaptionList"/>
    <dgm:cxn modelId="{EEB3A2F4-92F0-2A42-B785-44A0B973A85B}" type="presParOf" srcId="{87A67D9D-ECA7-1F4E-8D99-30B7AA8AFC9E}" destId="{B4B0EFE9-9FBD-D840-8951-0DA2A4407C2D}" srcOrd="0" destOrd="0" presId="urn:microsoft.com/office/officeart/2008/layout/BendingPictureCaptionList"/>
    <dgm:cxn modelId="{05C16B57-71A1-5A4D-8A5A-1522A088B153}" type="presParOf" srcId="{87A67D9D-ECA7-1F4E-8D99-30B7AA8AFC9E}" destId="{69A388AF-4EAB-E645-BE1A-5E30E608F5B7}" srcOrd="1" destOrd="0" presId="urn:microsoft.com/office/officeart/2008/layout/BendingPictureCaptionList"/>
    <dgm:cxn modelId="{FBECE3B5-2259-8549-8D64-740FA2C60529}" type="presParOf" srcId="{363F1E38-2259-CB40-896E-2867E88A47EA}" destId="{8041A0FC-AB19-154A-8418-0BB191DA08B1}" srcOrd="5" destOrd="0" presId="urn:microsoft.com/office/officeart/2008/layout/BendingPictureCaptionList"/>
    <dgm:cxn modelId="{30132276-DFBB-1E41-8B65-B48231F39A98}" type="presParOf" srcId="{363F1E38-2259-CB40-896E-2867E88A47EA}" destId="{E401D666-C676-4C4A-9173-9C79FB0B2E2A}" srcOrd="6" destOrd="0" presId="urn:microsoft.com/office/officeart/2008/layout/BendingPictureCaptionList"/>
    <dgm:cxn modelId="{C916495E-A119-3446-9AEC-1EB529764216}" type="presParOf" srcId="{E401D666-C676-4C4A-9173-9C79FB0B2E2A}" destId="{23C2188E-384A-404C-BE6E-3CDA481EB734}" srcOrd="0" destOrd="0" presId="urn:microsoft.com/office/officeart/2008/layout/BendingPictureCaptionList"/>
    <dgm:cxn modelId="{B8A8892C-81D5-804E-83FA-109D87CF93C8}" type="presParOf" srcId="{E401D666-C676-4C4A-9173-9C79FB0B2E2A}" destId="{F4C795DD-A8B5-D64F-BA54-CCC3D96D2B77}" srcOrd="1" destOrd="0" presId="urn:microsoft.com/office/officeart/2008/layout/BendingPictureCaptionList"/>
    <dgm:cxn modelId="{56847F6A-8860-6C44-848D-E5FF09B25686}" type="presParOf" srcId="{363F1E38-2259-CB40-896E-2867E88A47EA}" destId="{41925BB6-3510-9C4E-97AC-58232ED9E52D}" srcOrd="7" destOrd="0" presId="urn:microsoft.com/office/officeart/2008/layout/BendingPictureCaptionList"/>
    <dgm:cxn modelId="{7FF26EAF-4988-9C4A-A08C-BA32D44706B5}" type="presParOf" srcId="{363F1E38-2259-CB40-896E-2867E88A47EA}" destId="{05127625-EC53-0C49-8845-51D052FBCE56}" srcOrd="8" destOrd="0" presId="urn:microsoft.com/office/officeart/2008/layout/BendingPictureCaptionList"/>
    <dgm:cxn modelId="{E61B1AC6-EBAB-9847-B04C-266556B502E0}" type="presParOf" srcId="{05127625-EC53-0C49-8845-51D052FBCE56}" destId="{69E1AA53-3328-E545-80D7-70D901FEED60}" srcOrd="0" destOrd="0" presId="urn:microsoft.com/office/officeart/2008/layout/BendingPictureCaptionList"/>
    <dgm:cxn modelId="{87CB131D-7415-DE4F-B029-1EF886A21BB3}" type="presParOf" srcId="{05127625-EC53-0C49-8845-51D052FBCE56}" destId="{56872CB1-56C0-7548-B9B1-BD12E4566C8C}" srcOrd="1" destOrd="0" presId="urn:microsoft.com/office/officeart/2008/layout/BendingPictureCaptionList"/>
    <dgm:cxn modelId="{A6B4FEA8-9E72-8A42-B666-C0FD56258855}" type="presParOf" srcId="{363F1E38-2259-CB40-896E-2867E88A47EA}" destId="{BCD4940C-DF88-694E-9BAC-24BEA88F14BA}" srcOrd="9" destOrd="0" presId="urn:microsoft.com/office/officeart/2008/layout/BendingPictureCaptionList"/>
    <dgm:cxn modelId="{AD5E7791-CF6A-CE4B-B1D3-61AE538D8988}" type="presParOf" srcId="{363F1E38-2259-CB40-896E-2867E88A47EA}" destId="{ABA28355-66E8-F74D-BC30-921DF647C1D3}" srcOrd="10" destOrd="0" presId="urn:microsoft.com/office/officeart/2008/layout/BendingPictureCaptionList"/>
    <dgm:cxn modelId="{2F4EDAA0-7979-A34A-A4D2-EE17C967AAF4}" type="presParOf" srcId="{ABA28355-66E8-F74D-BC30-921DF647C1D3}" destId="{A37BA4E7-29A9-5D43-8334-4D896DB78884}" srcOrd="0" destOrd="0" presId="urn:microsoft.com/office/officeart/2008/layout/BendingPictureCaptionList"/>
    <dgm:cxn modelId="{510C4F49-58D9-B54B-92A0-0EF910290B6E}" type="presParOf" srcId="{ABA28355-66E8-F74D-BC30-921DF647C1D3}" destId="{9441252F-BD04-0E43-963E-10C28E9E623D}" srcOrd="1" destOrd="0" presId="urn:microsoft.com/office/officeart/2008/layout/BendingPictureCaptionList"/>
    <dgm:cxn modelId="{CD520BBB-76A8-EA4B-822A-6D76EDE7596B}" type="presParOf" srcId="{363F1E38-2259-CB40-896E-2867E88A47EA}" destId="{B53338A4-52A0-B640-9392-31BA41BD6586}" srcOrd="11" destOrd="0" presId="urn:microsoft.com/office/officeart/2008/layout/BendingPictureCaptionList"/>
    <dgm:cxn modelId="{D689884B-DAA3-D94E-B546-60060E321C7C}" type="presParOf" srcId="{363F1E38-2259-CB40-896E-2867E88A47EA}" destId="{9B53A30D-9412-744D-83C4-734DF9A2936F}" srcOrd="12" destOrd="0" presId="urn:microsoft.com/office/officeart/2008/layout/BendingPictureCaptionList"/>
    <dgm:cxn modelId="{69930763-09D9-5443-BCF9-9F51779812CC}" type="presParOf" srcId="{9B53A30D-9412-744D-83C4-734DF9A2936F}" destId="{325F8AA6-807B-1041-A8CB-27916145144B}" srcOrd="0" destOrd="0" presId="urn:microsoft.com/office/officeart/2008/layout/BendingPictureCaptionList"/>
    <dgm:cxn modelId="{D7E8C5DD-09F9-7F4A-B496-E2DB1E6AD067}" type="presParOf" srcId="{9B53A30D-9412-744D-83C4-734DF9A2936F}" destId="{95C5C431-D4E5-BE4F-9B4E-131E3BD5C48E}" srcOrd="1" destOrd="0" presId="urn:microsoft.com/office/officeart/2008/layout/BendingPictureCaptionList"/>
    <dgm:cxn modelId="{441B26F2-3E7E-4247-88A5-D55FEF0FA397}" type="presParOf" srcId="{363F1E38-2259-CB40-896E-2867E88A47EA}" destId="{04D558DF-385D-4E51-8C3C-E80C2ADAC65C}" srcOrd="13" destOrd="0" presId="urn:microsoft.com/office/officeart/2008/layout/BendingPictureCaptionList"/>
    <dgm:cxn modelId="{6BC71A74-B7F2-2E46-A7EB-D78F4E6BEB7D}" type="presParOf" srcId="{363F1E38-2259-CB40-896E-2867E88A47EA}" destId="{CD74E94C-2C43-469E-B2D3-23539B569995}" srcOrd="14" destOrd="0" presId="urn:microsoft.com/office/officeart/2008/layout/BendingPictureCaptionList"/>
    <dgm:cxn modelId="{562C6E5B-E2BD-8847-9DF3-539428B32099}" type="presParOf" srcId="{CD74E94C-2C43-469E-B2D3-23539B569995}" destId="{055400FE-4C5B-475C-BD13-691D2713B0FC}" srcOrd="0" destOrd="0" presId="urn:microsoft.com/office/officeart/2008/layout/BendingPictureCaptionList"/>
    <dgm:cxn modelId="{8C83979E-D574-D74A-945D-FA053F850627}" type="presParOf" srcId="{CD74E94C-2C43-469E-B2D3-23539B569995}" destId="{40164A48-6B43-473E-83A3-D9F384A30A8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573148-8D4D-CB42-B857-7A80A2119D17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F6D97-65A2-654D-8A85-63C62719A770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600" b="1" dirty="0">
              <a:solidFill>
                <a:srgbClr val="FFC000"/>
              </a:solidFill>
            </a:rPr>
            <a:t>Student Support</a:t>
          </a:r>
        </a:p>
      </dgm:t>
    </dgm:pt>
    <dgm:pt modelId="{FF54279B-2018-BA4D-A4A1-083E4B2C9039}" type="parTrans" cxnId="{DC233D72-FA23-914C-9E3E-AA8A0ADB3F23}">
      <dgm:prSet/>
      <dgm:spPr/>
      <dgm:t>
        <a:bodyPr/>
        <a:lstStyle/>
        <a:p>
          <a:endParaRPr lang="en-US"/>
        </a:p>
      </dgm:t>
    </dgm:pt>
    <dgm:pt modelId="{F9B050B8-05BC-7941-96C8-1731BF965CE9}" type="sibTrans" cxnId="{DC233D72-FA23-914C-9E3E-AA8A0ADB3F23}">
      <dgm:prSet/>
      <dgm:spPr/>
      <dgm:t>
        <a:bodyPr/>
        <a:lstStyle/>
        <a:p>
          <a:endParaRPr lang="en-US"/>
        </a:p>
      </dgm:t>
    </dgm:pt>
    <dgm:pt modelId="{12FB3126-D887-1B47-9F6C-52E75FBC7746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Career Coaches </a:t>
          </a:r>
        </a:p>
      </dgm:t>
    </dgm:pt>
    <dgm:pt modelId="{961D7D34-4837-E744-9409-41A7E52F0A26}" type="parTrans" cxnId="{A8F663DB-8E72-844A-822C-B409BA260265}">
      <dgm:prSet/>
      <dgm:spPr/>
      <dgm:t>
        <a:bodyPr/>
        <a:lstStyle/>
        <a:p>
          <a:endParaRPr lang="en-US"/>
        </a:p>
      </dgm:t>
    </dgm:pt>
    <dgm:pt modelId="{271C1702-CD2D-B246-ACAE-B38BEF0B1CF5}" type="sibTrans" cxnId="{A8F663DB-8E72-844A-822C-B409BA260265}">
      <dgm:prSet/>
      <dgm:spPr/>
      <dgm:t>
        <a:bodyPr/>
        <a:lstStyle/>
        <a:p>
          <a:endParaRPr lang="en-US"/>
        </a:p>
      </dgm:t>
    </dgm:pt>
    <dgm:pt modelId="{2F37D11D-4367-4384-80E6-9FAEEA1F4FAE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Basic Needs</a:t>
          </a:r>
        </a:p>
        <a:p>
          <a:r>
            <a:rPr lang="en-US" baseline="0" dirty="0">
              <a:cs typeface="Calibri Light" panose="020F0302020204030204"/>
            </a:rPr>
            <a:t>Studies</a:t>
          </a:r>
        </a:p>
      </dgm:t>
    </dgm:pt>
    <dgm:pt modelId="{7FBB71C8-6B96-40CA-A1E0-57F6BAC6FA13}" type="parTrans" cxnId="{43656185-5E8F-469C-A163-A2AD5A5E31FD}">
      <dgm:prSet/>
      <dgm:spPr/>
      <dgm:t>
        <a:bodyPr/>
        <a:lstStyle/>
        <a:p>
          <a:endParaRPr lang="en-US"/>
        </a:p>
      </dgm:t>
    </dgm:pt>
    <dgm:pt modelId="{92DB556A-AA4E-4074-806C-FCC50815BD11}" type="sibTrans" cxnId="{43656185-5E8F-469C-A163-A2AD5A5E31FD}">
      <dgm:prSet/>
      <dgm:spPr/>
      <dgm:t>
        <a:bodyPr/>
        <a:lstStyle/>
        <a:p>
          <a:endParaRPr lang="en-US"/>
        </a:p>
      </dgm:t>
    </dgm:pt>
    <dgm:pt modelId="{2CAF4846-7114-4CE1-A45F-72CEEC11FD14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cs typeface="Calibri Light" panose="020F0302020204030204"/>
            </a:rPr>
            <a:t>Student Services &amp; Student Success Center</a:t>
          </a:r>
        </a:p>
      </dgm:t>
    </dgm:pt>
    <dgm:pt modelId="{E4872B3C-5B60-45CF-B1A1-2D9802A74758}" type="parTrans" cxnId="{CFD0D64F-1AD7-4D61-B33C-FBAED88D358E}">
      <dgm:prSet/>
      <dgm:spPr/>
      <dgm:t>
        <a:bodyPr/>
        <a:lstStyle/>
        <a:p>
          <a:endParaRPr lang="en-US"/>
        </a:p>
      </dgm:t>
    </dgm:pt>
    <dgm:pt modelId="{57F47A63-53D2-403D-9B74-F10302E5B1C7}" type="sibTrans" cxnId="{CFD0D64F-1AD7-4D61-B33C-FBAED88D358E}">
      <dgm:prSet/>
      <dgm:spPr/>
      <dgm:t>
        <a:bodyPr/>
        <a:lstStyle/>
        <a:p>
          <a:endParaRPr lang="en-US"/>
        </a:p>
      </dgm:t>
    </dgm:pt>
    <dgm:pt modelId="{353634F9-543C-459B-88D7-223D39770579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>
              <a:cs typeface="Calibri Light" panose="020F0302020204030204"/>
            </a:rPr>
            <a:t>CCR/CE/CU Advising</a:t>
          </a:r>
        </a:p>
      </dgm:t>
    </dgm:pt>
    <dgm:pt modelId="{8CE7F8B7-92C3-4C69-ACCB-A6C2E917C885}" type="parTrans" cxnId="{D92023A9-654D-43EC-A2C5-6C70AC5511F6}">
      <dgm:prSet/>
      <dgm:spPr/>
      <dgm:t>
        <a:bodyPr/>
        <a:lstStyle/>
        <a:p>
          <a:endParaRPr lang="en-US"/>
        </a:p>
      </dgm:t>
    </dgm:pt>
    <dgm:pt modelId="{249474D1-A73C-4955-91C0-DBF213108C43}" type="sibTrans" cxnId="{D92023A9-654D-43EC-A2C5-6C70AC5511F6}">
      <dgm:prSet/>
      <dgm:spPr/>
      <dgm:t>
        <a:bodyPr/>
        <a:lstStyle/>
        <a:p>
          <a:endParaRPr lang="en-US"/>
        </a:p>
      </dgm:t>
    </dgm:pt>
    <dgm:pt modelId="{CAF4C749-0498-4FDB-848A-B6DF9E2E4A79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cs typeface="Calibri Light" panose="020F0302020204030204"/>
            </a:rPr>
            <a:t>Career Services</a:t>
          </a:r>
        </a:p>
      </dgm:t>
    </dgm:pt>
    <dgm:pt modelId="{8E3C1049-BD0F-48E4-9C9C-C586528C3FC1}" type="parTrans" cxnId="{30DB1525-AE15-448C-8605-25545509D083}">
      <dgm:prSet/>
      <dgm:spPr/>
      <dgm:t>
        <a:bodyPr/>
        <a:lstStyle/>
        <a:p>
          <a:endParaRPr lang="en-US"/>
        </a:p>
      </dgm:t>
    </dgm:pt>
    <dgm:pt modelId="{7E7B289A-BF8D-4D2A-88D9-FF665FA69387}" type="sibTrans" cxnId="{30DB1525-AE15-448C-8605-25545509D083}">
      <dgm:prSet/>
      <dgm:spPr/>
      <dgm:t>
        <a:bodyPr/>
        <a:lstStyle/>
        <a:p>
          <a:endParaRPr lang="en-US"/>
        </a:p>
      </dgm:t>
    </dgm:pt>
    <dgm:pt modelId="{8A11732D-22F7-4C9A-B988-7191BF80C27C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>
              <a:cs typeface="Calibri Light" panose="020F0302020204030204"/>
            </a:rPr>
            <a:t>First Generation Focus</a:t>
          </a:r>
        </a:p>
      </dgm:t>
    </dgm:pt>
    <dgm:pt modelId="{CDA1C8E8-7F8B-4729-990B-46D1183731E9}" type="parTrans" cxnId="{3115A0EB-4E7B-43AE-B545-A3279F2B4105}">
      <dgm:prSet/>
      <dgm:spPr/>
      <dgm:t>
        <a:bodyPr/>
        <a:lstStyle/>
        <a:p>
          <a:endParaRPr lang="en-US"/>
        </a:p>
      </dgm:t>
    </dgm:pt>
    <dgm:pt modelId="{FDFF0FD3-4DBA-4A2D-AAE1-2A93EB72CF38}" type="sibTrans" cxnId="{3115A0EB-4E7B-43AE-B545-A3279F2B4105}">
      <dgm:prSet/>
      <dgm:spPr/>
      <dgm:t>
        <a:bodyPr/>
        <a:lstStyle/>
        <a:p>
          <a:endParaRPr lang="en-US"/>
        </a:p>
      </dgm:t>
    </dgm:pt>
    <dgm:pt modelId="{FDC2C353-BDEB-A342-B691-C0976CA71588}" type="pres">
      <dgm:prSet presAssocID="{AA573148-8D4D-CB42-B857-7A80A2119D17}" presName="diagram" presStyleCnt="0">
        <dgm:presLayoutVars>
          <dgm:dir/>
          <dgm:resizeHandles val="exact"/>
        </dgm:presLayoutVars>
      </dgm:prSet>
      <dgm:spPr/>
    </dgm:pt>
    <dgm:pt modelId="{64134268-C82E-DF49-A341-93F900AA52A1}" type="pres">
      <dgm:prSet presAssocID="{12FB3126-D887-1B47-9F6C-52E75FBC7746}" presName="node" presStyleLbl="node1" presStyleIdx="0" presStyleCnt="7">
        <dgm:presLayoutVars>
          <dgm:bulletEnabled val="1"/>
        </dgm:presLayoutVars>
      </dgm:prSet>
      <dgm:spPr/>
    </dgm:pt>
    <dgm:pt modelId="{CEB41B4F-5519-CE4C-99AF-59104A5E9CC7}" type="pres">
      <dgm:prSet presAssocID="{271C1702-CD2D-B246-ACAE-B38BEF0B1CF5}" presName="sibTrans" presStyleCnt="0"/>
      <dgm:spPr/>
    </dgm:pt>
    <dgm:pt modelId="{5B8B1E6A-2283-491B-BA00-D7B6C7893F59}" type="pres">
      <dgm:prSet presAssocID="{CAF4C749-0498-4FDB-848A-B6DF9E2E4A79}" presName="node" presStyleLbl="node1" presStyleIdx="1" presStyleCnt="7">
        <dgm:presLayoutVars>
          <dgm:bulletEnabled val="1"/>
        </dgm:presLayoutVars>
      </dgm:prSet>
      <dgm:spPr/>
    </dgm:pt>
    <dgm:pt modelId="{0BE94DC2-1421-454B-B01B-56F52A7B3565}" type="pres">
      <dgm:prSet presAssocID="{7E7B289A-BF8D-4D2A-88D9-FF665FA69387}" presName="sibTrans" presStyleCnt="0"/>
      <dgm:spPr/>
    </dgm:pt>
    <dgm:pt modelId="{2FB64CD4-6699-4937-9895-07092B2AA37C}" type="pres">
      <dgm:prSet presAssocID="{2CAF4846-7114-4CE1-A45F-72CEEC11FD14}" presName="node" presStyleLbl="node1" presStyleIdx="2" presStyleCnt="7">
        <dgm:presLayoutVars>
          <dgm:bulletEnabled val="1"/>
        </dgm:presLayoutVars>
      </dgm:prSet>
      <dgm:spPr/>
    </dgm:pt>
    <dgm:pt modelId="{FEA8B448-6AED-4A8A-8EA8-D0A31167FF88}" type="pres">
      <dgm:prSet presAssocID="{57F47A63-53D2-403D-9B74-F10302E5B1C7}" presName="sibTrans" presStyleCnt="0"/>
      <dgm:spPr/>
    </dgm:pt>
    <dgm:pt modelId="{1E9BB46A-36A2-2D41-BDAD-2CDC2109A217}" type="pres">
      <dgm:prSet presAssocID="{182F6D97-65A2-654D-8A85-63C62719A770}" presName="node" presStyleLbl="node1" presStyleIdx="3" presStyleCnt="7">
        <dgm:presLayoutVars>
          <dgm:bulletEnabled val="1"/>
        </dgm:presLayoutVars>
      </dgm:prSet>
      <dgm:spPr/>
    </dgm:pt>
    <dgm:pt modelId="{48D8CFBE-2627-2E41-96B6-F8808354C034}" type="pres">
      <dgm:prSet presAssocID="{F9B050B8-05BC-7941-96C8-1731BF965CE9}" presName="sibTrans" presStyleCnt="0"/>
      <dgm:spPr/>
    </dgm:pt>
    <dgm:pt modelId="{9B3651F8-5140-4A6B-A30B-F2B64E6DB82D}" type="pres">
      <dgm:prSet presAssocID="{2F37D11D-4367-4384-80E6-9FAEEA1F4FAE}" presName="node" presStyleLbl="node1" presStyleIdx="4" presStyleCnt="7">
        <dgm:presLayoutVars>
          <dgm:bulletEnabled val="1"/>
        </dgm:presLayoutVars>
      </dgm:prSet>
      <dgm:spPr/>
    </dgm:pt>
    <dgm:pt modelId="{3008A515-205C-4121-8679-36077F4A4203}" type="pres">
      <dgm:prSet presAssocID="{92DB556A-AA4E-4074-806C-FCC50815BD11}" presName="sibTrans" presStyleCnt="0"/>
      <dgm:spPr/>
    </dgm:pt>
    <dgm:pt modelId="{ED2FF964-22A1-44FE-960A-7D2330F5FBCA}" type="pres">
      <dgm:prSet presAssocID="{353634F9-543C-459B-88D7-223D39770579}" presName="node" presStyleLbl="node1" presStyleIdx="5" presStyleCnt="7">
        <dgm:presLayoutVars>
          <dgm:bulletEnabled val="1"/>
        </dgm:presLayoutVars>
      </dgm:prSet>
      <dgm:spPr/>
    </dgm:pt>
    <dgm:pt modelId="{78F58C97-2BFB-44BB-8AC0-CD9176AD2F98}" type="pres">
      <dgm:prSet presAssocID="{249474D1-A73C-4955-91C0-DBF213108C43}" presName="sibTrans" presStyleCnt="0"/>
      <dgm:spPr/>
    </dgm:pt>
    <dgm:pt modelId="{BF9736DC-877E-4273-8006-3DA77697A31B}" type="pres">
      <dgm:prSet presAssocID="{8A11732D-22F7-4C9A-B988-7191BF80C27C}" presName="node" presStyleLbl="node1" presStyleIdx="6" presStyleCnt="7">
        <dgm:presLayoutVars>
          <dgm:bulletEnabled val="1"/>
        </dgm:presLayoutVars>
      </dgm:prSet>
      <dgm:spPr/>
    </dgm:pt>
  </dgm:ptLst>
  <dgm:cxnLst>
    <dgm:cxn modelId="{1EAFC401-D30B-014B-BF56-F4EF737DDB5B}" type="presOf" srcId="{182F6D97-65A2-654D-8A85-63C62719A770}" destId="{1E9BB46A-36A2-2D41-BDAD-2CDC2109A217}" srcOrd="0" destOrd="0" presId="urn:microsoft.com/office/officeart/2005/8/layout/default"/>
    <dgm:cxn modelId="{01F33703-0084-484C-9517-F1C5E9907584}" type="presOf" srcId="{8A11732D-22F7-4C9A-B988-7191BF80C27C}" destId="{BF9736DC-877E-4273-8006-3DA77697A31B}" srcOrd="0" destOrd="0" presId="urn:microsoft.com/office/officeart/2005/8/layout/default"/>
    <dgm:cxn modelId="{D808AF1A-6760-4854-968E-8CF35F5A26E0}" type="presOf" srcId="{2F37D11D-4367-4384-80E6-9FAEEA1F4FAE}" destId="{9B3651F8-5140-4A6B-A30B-F2B64E6DB82D}" srcOrd="0" destOrd="0" presId="urn:microsoft.com/office/officeart/2005/8/layout/default"/>
    <dgm:cxn modelId="{30DB1525-AE15-448C-8605-25545509D083}" srcId="{AA573148-8D4D-CB42-B857-7A80A2119D17}" destId="{CAF4C749-0498-4FDB-848A-B6DF9E2E4A79}" srcOrd="1" destOrd="0" parTransId="{8E3C1049-BD0F-48E4-9C9C-C586528C3FC1}" sibTransId="{7E7B289A-BF8D-4D2A-88D9-FF665FA69387}"/>
    <dgm:cxn modelId="{BD523D69-FA39-3348-B639-B864702C12DE}" type="presOf" srcId="{AA573148-8D4D-CB42-B857-7A80A2119D17}" destId="{FDC2C353-BDEB-A342-B691-C0976CA71588}" srcOrd="0" destOrd="0" presId="urn:microsoft.com/office/officeart/2005/8/layout/default"/>
    <dgm:cxn modelId="{CFD0D64F-1AD7-4D61-B33C-FBAED88D358E}" srcId="{AA573148-8D4D-CB42-B857-7A80A2119D17}" destId="{2CAF4846-7114-4CE1-A45F-72CEEC11FD14}" srcOrd="2" destOrd="0" parTransId="{E4872B3C-5B60-45CF-B1A1-2D9802A74758}" sibTransId="{57F47A63-53D2-403D-9B74-F10302E5B1C7}"/>
    <dgm:cxn modelId="{DC233D72-FA23-914C-9E3E-AA8A0ADB3F23}" srcId="{AA573148-8D4D-CB42-B857-7A80A2119D17}" destId="{182F6D97-65A2-654D-8A85-63C62719A770}" srcOrd="3" destOrd="0" parTransId="{FF54279B-2018-BA4D-A4A1-083E4B2C9039}" sibTransId="{F9B050B8-05BC-7941-96C8-1731BF965CE9}"/>
    <dgm:cxn modelId="{1A6ADE81-610A-4336-B81E-31F334A8EE49}" type="presOf" srcId="{353634F9-543C-459B-88D7-223D39770579}" destId="{ED2FF964-22A1-44FE-960A-7D2330F5FBCA}" srcOrd="0" destOrd="0" presId="urn:microsoft.com/office/officeart/2005/8/layout/default"/>
    <dgm:cxn modelId="{43656185-5E8F-469C-A163-A2AD5A5E31FD}" srcId="{AA573148-8D4D-CB42-B857-7A80A2119D17}" destId="{2F37D11D-4367-4384-80E6-9FAEEA1F4FAE}" srcOrd="4" destOrd="0" parTransId="{7FBB71C8-6B96-40CA-A1E0-57F6BAC6FA13}" sibTransId="{92DB556A-AA4E-4074-806C-FCC50815BD11}"/>
    <dgm:cxn modelId="{D92023A9-654D-43EC-A2C5-6C70AC5511F6}" srcId="{AA573148-8D4D-CB42-B857-7A80A2119D17}" destId="{353634F9-543C-459B-88D7-223D39770579}" srcOrd="5" destOrd="0" parTransId="{8CE7F8B7-92C3-4C69-ACCB-A6C2E917C885}" sibTransId="{249474D1-A73C-4955-91C0-DBF213108C43}"/>
    <dgm:cxn modelId="{45BF4CAB-25C6-46AB-87E0-ADA35F2A8FE0}" type="presOf" srcId="{2CAF4846-7114-4CE1-A45F-72CEEC11FD14}" destId="{2FB64CD4-6699-4937-9895-07092B2AA37C}" srcOrd="0" destOrd="0" presId="urn:microsoft.com/office/officeart/2005/8/layout/default"/>
    <dgm:cxn modelId="{A8F663DB-8E72-844A-822C-B409BA260265}" srcId="{AA573148-8D4D-CB42-B857-7A80A2119D17}" destId="{12FB3126-D887-1B47-9F6C-52E75FBC7746}" srcOrd="0" destOrd="0" parTransId="{961D7D34-4837-E744-9409-41A7E52F0A26}" sibTransId="{271C1702-CD2D-B246-ACAE-B38BEF0B1CF5}"/>
    <dgm:cxn modelId="{3115A0EB-4E7B-43AE-B545-A3279F2B4105}" srcId="{AA573148-8D4D-CB42-B857-7A80A2119D17}" destId="{8A11732D-22F7-4C9A-B988-7191BF80C27C}" srcOrd="6" destOrd="0" parTransId="{CDA1C8E8-7F8B-4729-990B-46D1183731E9}" sibTransId="{FDFF0FD3-4DBA-4A2D-AAE1-2A93EB72CF38}"/>
    <dgm:cxn modelId="{93BDE0F4-9081-2547-BACA-748BED09ABBE}" type="presOf" srcId="{12FB3126-D887-1B47-9F6C-52E75FBC7746}" destId="{64134268-C82E-DF49-A341-93F900AA52A1}" srcOrd="0" destOrd="0" presId="urn:microsoft.com/office/officeart/2005/8/layout/default"/>
    <dgm:cxn modelId="{1CECEAF7-2141-4E09-9080-962D22398694}" type="presOf" srcId="{CAF4C749-0498-4FDB-848A-B6DF9E2E4A79}" destId="{5B8B1E6A-2283-491B-BA00-D7B6C7893F59}" srcOrd="0" destOrd="0" presId="urn:microsoft.com/office/officeart/2005/8/layout/default"/>
    <dgm:cxn modelId="{E34AB9A0-329F-2A45-8A20-3C2855F3F755}" type="presParOf" srcId="{FDC2C353-BDEB-A342-B691-C0976CA71588}" destId="{64134268-C82E-DF49-A341-93F900AA52A1}" srcOrd="0" destOrd="0" presId="urn:microsoft.com/office/officeart/2005/8/layout/default"/>
    <dgm:cxn modelId="{388ACB29-0BAB-9C45-8590-0876531632A1}" type="presParOf" srcId="{FDC2C353-BDEB-A342-B691-C0976CA71588}" destId="{CEB41B4F-5519-CE4C-99AF-59104A5E9CC7}" srcOrd="1" destOrd="0" presId="urn:microsoft.com/office/officeart/2005/8/layout/default"/>
    <dgm:cxn modelId="{0334A1BD-78F1-48BA-9BA5-E9D1ADBB23E5}" type="presParOf" srcId="{FDC2C353-BDEB-A342-B691-C0976CA71588}" destId="{5B8B1E6A-2283-491B-BA00-D7B6C7893F59}" srcOrd="2" destOrd="0" presId="urn:microsoft.com/office/officeart/2005/8/layout/default"/>
    <dgm:cxn modelId="{108C49A5-534D-4273-8930-502C0CD2D33F}" type="presParOf" srcId="{FDC2C353-BDEB-A342-B691-C0976CA71588}" destId="{0BE94DC2-1421-454B-B01B-56F52A7B3565}" srcOrd="3" destOrd="0" presId="urn:microsoft.com/office/officeart/2005/8/layout/default"/>
    <dgm:cxn modelId="{82B121B7-2078-4FAE-B562-AB55552B0195}" type="presParOf" srcId="{FDC2C353-BDEB-A342-B691-C0976CA71588}" destId="{2FB64CD4-6699-4937-9895-07092B2AA37C}" srcOrd="4" destOrd="0" presId="urn:microsoft.com/office/officeart/2005/8/layout/default"/>
    <dgm:cxn modelId="{D1C10991-DDAC-4D76-8536-60A2049BD1D6}" type="presParOf" srcId="{FDC2C353-BDEB-A342-B691-C0976CA71588}" destId="{FEA8B448-6AED-4A8A-8EA8-D0A31167FF88}" srcOrd="5" destOrd="0" presId="urn:microsoft.com/office/officeart/2005/8/layout/default"/>
    <dgm:cxn modelId="{B394DC2A-1DAF-694F-BF78-A401393A016D}" type="presParOf" srcId="{FDC2C353-BDEB-A342-B691-C0976CA71588}" destId="{1E9BB46A-36A2-2D41-BDAD-2CDC2109A217}" srcOrd="6" destOrd="0" presId="urn:microsoft.com/office/officeart/2005/8/layout/default"/>
    <dgm:cxn modelId="{D914FAEA-FFB3-774D-84E3-483729D244AD}" type="presParOf" srcId="{FDC2C353-BDEB-A342-B691-C0976CA71588}" destId="{48D8CFBE-2627-2E41-96B6-F8808354C034}" srcOrd="7" destOrd="0" presId="urn:microsoft.com/office/officeart/2005/8/layout/default"/>
    <dgm:cxn modelId="{3B17053C-7702-4A66-B376-86957D9BD057}" type="presParOf" srcId="{FDC2C353-BDEB-A342-B691-C0976CA71588}" destId="{9B3651F8-5140-4A6B-A30B-F2B64E6DB82D}" srcOrd="8" destOrd="0" presId="urn:microsoft.com/office/officeart/2005/8/layout/default"/>
    <dgm:cxn modelId="{BAB44062-190F-4FDD-BF27-01F84F5B5F5E}" type="presParOf" srcId="{FDC2C353-BDEB-A342-B691-C0976CA71588}" destId="{3008A515-205C-4121-8679-36077F4A4203}" srcOrd="9" destOrd="0" presId="urn:microsoft.com/office/officeart/2005/8/layout/default"/>
    <dgm:cxn modelId="{65B5C167-A1D2-40E9-8377-44E6BC1C7238}" type="presParOf" srcId="{FDC2C353-BDEB-A342-B691-C0976CA71588}" destId="{ED2FF964-22A1-44FE-960A-7D2330F5FBCA}" srcOrd="10" destOrd="0" presId="urn:microsoft.com/office/officeart/2005/8/layout/default"/>
    <dgm:cxn modelId="{2355FD34-DE0D-44F1-8200-5ABC3D10688B}" type="presParOf" srcId="{FDC2C353-BDEB-A342-B691-C0976CA71588}" destId="{78F58C97-2BFB-44BB-8AC0-CD9176AD2F98}" srcOrd="11" destOrd="0" presId="urn:microsoft.com/office/officeart/2005/8/layout/default"/>
    <dgm:cxn modelId="{E4B62A50-1823-4324-A353-3F0C17782928}" type="presParOf" srcId="{FDC2C353-BDEB-A342-B691-C0976CA71588}" destId="{BF9736DC-877E-4273-8006-3DA77697A31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636B2D-CC0F-984E-A40D-426606787440}" type="doc">
      <dgm:prSet loTypeId="urn:microsoft.com/office/officeart/2008/layout/BendingPictureCaptionLis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8E61D-FA72-6F46-AF91-4A21F5393B13}">
      <dgm:prSet/>
      <dgm:spPr>
        <a:solidFill>
          <a:srgbClr val="003768"/>
        </a:solidFill>
      </dgm:spPr>
      <dgm:t>
        <a:bodyPr/>
        <a:lstStyle/>
        <a:p>
          <a:r>
            <a:rPr lang="en-US" dirty="0">
              <a:highlight>
                <a:srgbClr val="003768"/>
              </a:highlight>
            </a:rPr>
            <a:t>Jennifer McLean</a:t>
          </a:r>
          <a:br>
            <a:rPr lang="en-US" dirty="0">
              <a:highlight>
                <a:srgbClr val="003768"/>
              </a:highlight>
            </a:rPr>
          </a:br>
          <a:r>
            <a:rPr lang="en-US" b="0" i="0" dirty="0">
              <a:highlight>
                <a:srgbClr val="003768"/>
              </a:highlight>
            </a:rPr>
            <a:t>Associate Director of Student Support Services</a:t>
          </a:r>
          <a:endParaRPr lang="en-US" dirty="0">
            <a:highlight>
              <a:srgbClr val="003768"/>
            </a:highlight>
          </a:endParaRPr>
        </a:p>
      </dgm:t>
    </dgm:pt>
    <dgm:pt modelId="{018182C3-32FF-3E48-B26F-ADDD82C19646}" type="parTrans" cxnId="{FBE6FE29-519A-9643-9424-AB345D2D4B4D}">
      <dgm:prSet/>
      <dgm:spPr/>
      <dgm:t>
        <a:bodyPr/>
        <a:lstStyle/>
        <a:p>
          <a:endParaRPr lang="en-US"/>
        </a:p>
      </dgm:t>
    </dgm:pt>
    <dgm:pt modelId="{24B70C9E-0F3D-B948-AC80-5FC3AFAE6658}" type="sibTrans" cxnId="{FBE6FE29-519A-9643-9424-AB345D2D4B4D}">
      <dgm:prSet/>
      <dgm:spPr/>
      <dgm:t>
        <a:bodyPr/>
        <a:lstStyle/>
        <a:p>
          <a:endParaRPr lang="en-US"/>
        </a:p>
      </dgm:t>
    </dgm:pt>
    <dgm:pt modelId="{363F1E38-2259-CB40-896E-2867E88A47EA}" type="pres">
      <dgm:prSet presAssocID="{20636B2D-CC0F-984E-A40D-426606787440}" presName="Name0" presStyleCnt="0">
        <dgm:presLayoutVars>
          <dgm:dir/>
          <dgm:resizeHandles val="exact"/>
        </dgm:presLayoutVars>
      </dgm:prSet>
      <dgm:spPr/>
    </dgm:pt>
    <dgm:pt modelId="{87A67D9D-ECA7-1F4E-8D99-30B7AA8AFC9E}" type="pres">
      <dgm:prSet presAssocID="{DA28E61D-FA72-6F46-AF91-4A21F5393B13}" presName="composite" presStyleCnt="0"/>
      <dgm:spPr/>
    </dgm:pt>
    <dgm:pt modelId="{B4B0EFE9-9FBD-D840-8951-0DA2A4407C2D}" type="pres">
      <dgm:prSet presAssocID="{DA28E61D-FA72-6F46-AF91-4A21F5393B13}" presName="rect1" presStyleLbl="bgImgPlace1" presStyleIdx="0" presStyleCn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" t="-6423" r="490" b="-35577"/>
          </a:stretch>
        </a:blipFill>
      </dgm:spPr>
    </dgm:pt>
    <dgm:pt modelId="{69A388AF-4EAB-E645-BE1A-5E30E608F5B7}" type="pres">
      <dgm:prSet presAssocID="{DA28E61D-FA72-6F46-AF91-4A21F5393B13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FBE6FE29-519A-9643-9424-AB345D2D4B4D}" srcId="{20636B2D-CC0F-984E-A40D-426606787440}" destId="{DA28E61D-FA72-6F46-AF91-4A21F5393B13}" srcOrd="0" destOrd="0" parTransId="{018182C3-32FF-3E48-B26F-ADDD82C19646}" sibTransId="{24B70C9E-0F3D-B948-AC80-5FC3AFAE6658}"/>
    <dgm:cxn modelId="{98B81F37-D87B-AC46-BBCC-BCCDA50E70A5}" type="presOf" srcId="{DA28E61D-FA72-6F46-AF91-4A21F5393B13}" destId="{69A388AF-4EAB-E645-BE1A-5E30E608F5B7}" srcOrd="0" destOrd="0" presId="urn:microsoft.com/office/officeart/2008/layout/BendingPictureCaptionList"/>
    <dgm:cxn modelId="{C63F2F7B-D254-7A43-BF09-22A6DFB587B4}" type="presOf" srcId="{20636B2D-CC0F-984E-A40D-426606787440}" destId="{363F1E38-2259-CB40-896E-2867E88A47EA}" srcOrd="0" destOrd="0" presId="urn:microsoft.com/office/officeart/2008/layout/BendingPictureCaptionList"/>
    <dgm:cxn modelId="{7452017B-46E8-C241-9E53-F98A84AFA4A5}" type="presParOf" srcId="{363F1E38-2259-CB40-896E-2867E88A47EA}" destId="{87A67D9D-ECA7-1F4E-8D99-30B7AA8AFC9E}" srcOrd="0" destOrd="0" presId="urn:microsoft.com/office/officeart/2008/layout/BendingPictureCaptionList"/>
    <dgm:cxn modelId="{EEB3A2F4-92F0-2A42-B785-44A0B973A85B}" type="presParOf" srcId="{87A67D9D-ECA7-1F4E-8D99-30B7AA8AFC9E}" destId="{B4B0EFE9-9FBD-D840-8951-0DA2A4407C2D}" srcOrd="0" destOrd="0" presId="urn:microsoft.com/office/officeart/2008/layout/BendingPictureCaptionList"/>
    <dgm:cxn modelId="{05C16B57-71A1-5A4D-8A5A-1522A088B153}" type="presParOf" srcId="{87A67D9D-ECA7-1F4E-8D99-30B7AA8AFC9E}" destId="{69A388AF-4EAB-E645-BE1A-5E30E608F5B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73148-8D4D-CB42-B857-7A80A2119D17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F6D97-65A2-654D-8A85-63C62719A770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>
              <a:solidFill>
                <a:srgbClr val="F8BE32"/>
              </a:solidFill>
            </a:rPr>
            <a:t>Enrollment Management</a:t>
          </a:r>
        </a:p>
      </dgm:t>
    </dgm:pt>
    <dgm:pt modelId="{FF54279B-2018-BA4D-A4A1-083E4B2C9039}" type="parTrans" cxnId="{DC233D72-FA23-914C-9E3E-AA8A0ADB3F23}">
      <dgm:prSet/>
      <dgm:spPr/>
      <dgm:t>
        <a:bodyPr/>
        <a:lstStyle/>
        <a:p>
          <a:endParaRPr lang="en-US"/>
        </a:p>
      </dgm:t>
    </dgm:pt>
    <dgm:pt modelId="{F9B050B8-05BC-7941-96C8-1731BF965CE9}" type="sibTrans" cxnId="{DC233D72-FA23-914C-9E3E-AA8A0ADB3F23}">
      <dgm:prSet/>
      <dgm:spPr/>
      <dgm:t>
        <a:bodyPr/>
        <a:lstStyle/>
        <a:p>
          <a:endParaRPr lang="en-US"/>
        </a:p>
      </dgm:t>
    </dgm:pt>
    <dgm:pt modelId="{88115929-7176-BE4C-800E-58867AF457D4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Reverse Transfer</a:t>
          </a:r>
        </a:p>
      </dgm:t>
    </dgm:pt>
    <dgm:pt modelId="{B7D33C1E-67D3-F24F-936A-7EFCB73EB7EE}" type="parTrans" cxnId="{BC6EDF9E-EBF4-E544-840E-3471128CD6A0}">
      <dgm:prSet/>
      <dgm:spPr/>
      <dgm:t>
        <a:bodyPr/>
        <a:lstStyle/>
        <a:p>
          <a:endParaRPr lang="en-US"/>
        </a:p>
      </dgm:t>
    </dgm:pt>
    <dgm:pt modelId="{14CED716-2222-A041-AA9D-69BF7463EDAB}" type="sibTrans" cxnId="{BC6EDF9E-EBF4-E544-840E-3471128CD6A0}">
      <dgm:prSet/>
      <dgm:spPr/>
      <dgm:t>
        <a:bodyPr/>
        <a:lstStyle/>
        <a:p>
          <a:endParaRPr lang="en-US"/>
        </a:p>
      </dgm:t>
    </dgm:pt>
    <dgm:pt modelId="{478B2F2E-B422-9040-AF33-57344BC1C28B}">
      <dgm:prSet phldrT="[Text]"/>
      <dgm:spPr>
        <a:solidFill>
          <a:srgbClr val="003768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Enrollment Management Taskforce </a:t>
          </a:r>
        </a:p>
        <a:p>
          <a:pPr marL="0"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1DD78CEE-A7E7-9943-AF47-6D55ECB2BC11}" type="parTrans" cxnId="{A04D5905-9D1B-D649-89FB-3836B16722DF}">
      <dgm:prSet/>
      <dgm:spPr/>
      <dgm:t>
        <a:bodyPr/>
        <a:lstStyle/>
        <a:p>
          <a:endParaRPr lang="en-US"/>
        </a:p>
      </dgm:t>
    </dgm:pt>
    <dgm:pt modelId="{22617EB4-820E-794F-B7BB-1BE252758689}" type="sibTrans" cxnId="{A04D5905-9D1B-D649-89FB-3836B16722DF}">
      <dgm:prSet/>
      <dgm:spPr/>
      <dgm:t>
        <a:bodyPr/>
        <a:lstStyle/>
        <a:p>
          <a:endParaRPr lang="en-US"/>
        </a:p>
      </dgm:t>
    </dgm:pt>
    <dgm:pt modelId="{12FB3126-D887-1B47-9F6C-52E75FBC7746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Admissions / Registrars 	</a:t>
          </a:r>
        </a:p>
      </dgm:t>
    </dgm:pt>
    <dgm:pt modelId="{961D7D34-4837-E744-9409-41A7E52F0A26}" type="parTrans" cxnId="{A8F663DB-8E72-844A-822C-B409BA260265}">
      <dgm:prSet/>
      <dgm:spPr/>
      <dgm:t>
        <a:bodyPr/>
        <a:lstStyle/>
        <a:p>
          <a:endParaRPr lang="en-US"/>
        </a:p>
      </dgm:t>
    </dgm:pt>
    <dgm:pt modelId="{271C1702-CD2D-B246-ACAE-B38BEF0B1CF5}" type="sibTrans" cxnId="{A8F663DB-8E72-844A-822C-B409BA260265}">
      <dgm:prSet/>
      <dgm:spPr/>
      <dgm:t>
        <a:bodyPr/>
        <a:lstStyle/>
        <a:p>
          <a:endParaRPr lang="en-US"/>
        </a:p>
      </dgm:t>
    </dgm:pt>
    <dgm:pt modelId="{2B5EAB79-C0E2-C64B-9D9A-0EDE9D5D618C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Credit For Prior</a:t>
          </a:r>
          <a:r>
            <a:rPr lang="en-US" baseline="0" dirty="0"/>
            <a:t> Learning </a:t>
          </a:r>
        </a:p>
      </dgm:t>
    </dgm:pt>
    <dgm:pt modelId="{C6BC1106-F9BF-5647-B429-41C91828C80E}" type="parTrans" cxnId="{67EB40F4-63A5-D34A-80A4-BF4BC947A908}">
      <dgm:prSet/>
      <dgm:spPr/>
      <dgm:t>
        <a:bodyPr/>
        <a:lstStyle/>
        <a:p>
          <a:endParaRPr lang="en-US"/>
        </a:p>
      </dgm:t>
    </dgm:pt>
    <dgm:pt modelId="{E83B78E4-39E3-BA4B-B39B-751700569BAA}" type="sibTrans" cxnId="{67EB40F4-63A5-D34A-80A4-BF4BC947A908}">
      <dgm:prSet/>
      <dgm:spPr/>
      <dgm:t>
        <a:bodyPr/>
        <a:lstStyle/>
        <a:p>
          <a:endParaRPr lang="en-US"/>
        </a:p>
      </dgm:t>
    </dgm:pt>
    <dgm:pt modelId="{3A7E5BE9-4478-CB42-BF41-474AF90766AA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RISE / Multiple Measures </a:t>
          </a:r>
        </a:p>
      </dgm:t>
    </dgm:pt>
    <dgm:pt modelId="{E60ABDF9-3303-424A-9688-1C8DCE8414E6}" type="parTrans" cxnId="{9FA9C429-F346-6640-B4F1-99B069AB9363}">
      <dgm:prSet/>
      <dgm:spPr/>
      <dgm:t>
        <a:bodyPr/>
        <a:lstStyle/>
        <a:p>
          <a:endParaRPr lang="en-US"/>
        </a:p>
      </dgm:t>
    </dgm:pt>
    <dgm:pt modelId="{E7381B3F-EBC3-424F-938D-807FC4ACDAFB}" type="sibTrans" cxnId="{9FA9C429-F346-6640-B4F1-99B069AB9363}">
      <dgm:prSet/>
      <dgm:spPr/>
      <dgm:t>
        <a:bodyPr/>
        <a:lstStyle/>
        <a:p>
          <a:endParaRPr lang="en-US"/>
        </a:p>
      </dgm:t>
    </dgm:pt>
    <dgm:pt modelId="{CBE716FD-146E-1543-A5A1-A9CAEF0CF376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Training Academies </a:t>
          </a:r>
        </a:p>
      </dgm:t>
    </dgm:pt>
    <dgm:pt modelId="{3FD8C41F-6737-7E45-9303-97B71CD16D69}" type="parTrans" cxnId="{938293FA-A794-EC4C-8C09-D7C8C10E6A2B}">
      <dgm:prSet/>
      <dgm:spPr/>
      <dgm:t>
        <a:bodyPr/>
        <a:lstStyle/>
        <a:p>
          <a:endParaRPr lang="en-US"/>
        </a:p>
      </dgm:t>
    </dgm:pt>
    <dgm:pt modelId="{C5611C2F-DDF5-C348-8514-15CD021A7A6E}" type="sibTrans" cxnId="{938293FA-A794-EC4C-8C09-D7C8C10E6A2B}">
      <dgm:prSet/>
      <dgm:spPr/>
      <dgm:t>
        <a:bodyPr/>
        <a:lstStyle/>
        <a:p>
          <a:endParaRPr lang="en-US"/>
        </a:p>
      </dgm:t>
    </dgm:pt>
    <dgm:pt modelId="{4323CCFB-7E0A-604D-8D7A-C5CC6770E021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RDS</a:t>
          </a:r>
        </a:p>
      </dgm:t>
    </dgm:pt>
    <dgm:pt modelId="{1DD3C558-3DA7-1B42-826B-E51866646C71}" type="parTrans" cxnId="{E108E87F-3C78-314F-93F7-CB7BBA1D13AC}">
      <dgm:prSet/>
      <dgm:spPr/>
      <dgm:t>
        <a:bodyPr/>
        <a:lstStyle/>
        <a:p>
          <a:endParaRPr lang="en-US"/>
        </a:p>
      </dgm:t>
    </dgm:pt>
    <dgm:pt modelId="{7A90716F-02EF-2D4B-91AB-A50B344B1946}" type="sibTrans" cxnId="{E108E87F-3C78-314F-93F7-CB7BBA1D13AC}">
      <dgm:prSet/>
      <dgm:spPr/>
      <dgm:t>
        <a:bodyPr/>
        <a:lstStyle/>
        <a:p>
          <a:endParaRPr lang="en-US"/>
        </a:p>
      </dgm:t>
    </dgm:pt>
    <dgm:pt modelId="{D6B2B7BD-F589-8942-9ED5-A7F784D16642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External Partnerships</a:t>
          </a:r>
        </a:p>
      </dgm:t>
    </dgm:pt>
    <dgm:pt modelId="{F96BCAD5-39E2-0A4C-9961-A328DE79C79E}" type="parTrans" cxnId="{D58433FA-49C8-4D4D-8269-EBAA97747600}">
      <dgm:prSet/>
      <dgm:spPr/>
      <dgm:t>
        <a:bodyPr/>
        <a:lstStyle/>
        <a:p>
          <a:endParaRPr lang="en-US"/>
        </a:p>
      </dgm:t>
    </dgm:pt>
    <dgm:pt modelId="{B8AE5DC9-E54D-994F-8C86-92A2AED5A27B}" type="sibTrans" cxnId="{D58433FA-49C8-4D4D-8269-EBAA97747600}">
      <dgm:prSet/>
      <dgm:spPr/>
      <dgm:t>
        <a:bodyPr/>
        <a:lstStyle/>
        <a:p>
          <a:endParaRPr lang="en-US"/>
        </a:p>
      </dgm:t>
    </dgm:pt>
    <dgm:pt modelId="{FDC2C353-BDEB-A342-B691-C0976CA71588}" type="pres">
      <dgm:prSet presAssocID="{AA573148-8D4D-CB42-B857-7A80A2119D17}" presName="diagram" presStyleCnt="0">
        <dgm:presLayoutVars>
          <dgm:dir/>
          <dgm:resizeHandles val="exact"/>
        </dgm:presLayoutVars>
      </dgm:prSet>
      <dgm:spPr/>
    </dgm:pt>
    <dgm:pt modelId="{B0862C08-B14D-9F49-8835-2006A1971F9D}" type="pres">
      <dgm:prSet presAssocID="{478B2F2E-B422-9040-AF33-57344BC1C28B}" presName="node" presStyleLbl="node1" presStyleIdx="0" presStyleCnt="9">
        <dgm:presLayoutVars>
          <dgm:bulletEnabled val="1"/>
        </dgm:presLayoutVars>
      </dgm:prSet>
      <dgm:spPr/>
    </dgm:pt>
    <dgm:pt modelId="{2AA90F9D-461D-6240-A1D7-00F2BD7086F1}" type="pres">
      <dgm:prSet presAssocID="{22617EB4-820E-794F-B7BB-1BE252758689}" presName="sibTrans" presStyleCnt="0"/>
      <dgm:spPr/>
    </dgm:pt>
    <dgm:pt modelId="{64134268-C82E-DF49-A341-93F900AA52A1}" type="pres">
      <dgm:prSet presAssocID="{12FB3126-D887-1B47-9F6C-52E75FBC7746}" presName="node" presStyleLbl="node1" presStyleIdx="1" presStyleCnt="9">
        <dgm:presLayoutVars>
          <dgm:bulletEnabled val="1"/>
        </dgm:presLayoutVars>
      </dgm:prSet>
      <dgm:spPr/>
    </dgm:pt>
    <dgm:pt modelId="{CEB41B4F-5519-CE4C-99AF-59104A5E9CC7}" type="pres">
      <dgm:prSet presAssocID="{271C1702-CD2D-B246-ACAE-B38BEF0B1CF5}" presName="sibTrans" presStyleCnt="0"/>
      <dgm:spPr/>
    </dgm:pt>
    <dgm:pt modelId="{2691166B-1F4A-3041-B9C4-81DC047180D8}" type="pres">
      <dgm:prSet presAssocID="{88115929-7176-BE4C-800E-58867AF457D4}" presName="node" presStyleLbl="node1" presStyleIdx="2" presStyleCnt="9">
        <dgm:presLayoutVars>
          <dgm:bulletEnabled val="1"/>
        </dgm:presLayoutVars>
      </dgm:prSet>
      <dgm:spPr/>
    </dgm:pt>
    <dgm:pt modelId="{F0143CC7-B397-6442-9E93-78667D2939AA}" type="pres">
      <dgm:prSet presAssocID="{14CED716-2222-A041-AA9D-69BF7463EDAB}" presName="sibTrans" presStyleCnt="0"/>
      <dgm:spPr/>
    </dgm:pt>
    <dgm:pt modelId="{973DD068-77D9-8F46-8B11-590365BF8776}" type="pres">
      <dgm:prSet presAssocID="{2B5EAB79-C0E2-C64B-9D9A-0EDE9D5D618C}" presName="node" presStyleLbl="node1" presStyleIdx="3" presStyleCnt="9">
        <dgm:presLayoutVars>
          <dgm:bulletEnabled val="1"/>
        </dgm:presLayoutVars>
      </dgm:prSet>
      <dgm:spPr/>
    </dgm:pt>
    <dgm:pt modelId="{4C624DAC-5109-E84D-AE0E-CF5470B4C0B4}" type="pres">
      <dgm:prSet presAssocID="{E83B78E4-39E3-BA4B-B39B-751700569BAA}" presName="sibTrans" presStyleCnt="0"/>
      <dgm:spPr/>
    </dgm:pt>
    <dgm:pt modelId="{1E9BB46A-36A2-2D41-BDAD-2CDC2109A217}" type="pres">
      <dgm:prSet presAssocID="{182F6D97-65A2-654D-8A85-63C62719A770}" presName="node" presStyleLbl="node1" presStyleIdx="4" presStyleCnt="9">
        <dgm:presLayoutVars>
          <dgm:bulletEnabled val="1"/>
        </dgm:presLayoutVars>
      </dgm:prSet>
      <dgm:spPr/>
    </dgm:pt>
    <dgm:pt modelId="{48D8CFBE-2627-2E41-96B6-F8808354C034}" type="pres">
      <dgm:prSet presAssocID="{F9B050B8-05BC-7941-96C8-1731BF965CE9}" presName="sibTrans" presStyleCnt="0"/>
      <dgm:spPr/>
    </dgm:pt>
    <dgm:pt modelId="{B781E089-9C5F-CE40-BB58-1D38392F6348}" type="pres">
      <dgm:prSet presAssocID="{3A7E5BE9-4478-CB42-BF41-474AF90766AA}" presName="node" presStyleLbl="node1" presStyleIdx="5" presStyleCnt="9">
        <dgm:presLayoutVars>
          <dgm:bulletEnabled val="1"/>
        </dgm:presLayoutVars>
      </dgm:prSet>
      <dgm:spPr/>
    </dgm:pt>
    <dgm:pt modelId="{6E987B27-BC6D-0E4B-888D-96F40F45308A}" type="pres">
      <dgm:prSet presAssocID="{E7381B3F-EBC3-424F-938D-807FC4ACDAFB}" presName="sibTrans" presStyleCnt="0"/>
      <dgm:spPr/>
    </dgm:pt>
    <dgm:pt modelId="{46A572E7-AD75-3640-B6C9-4FB1B901F891}" type="pres">
      <dgm:prSet presAssocID="{CBE716FD-146E-1543-A5A1-A9CAEF0CF376}" presName="node" presStyleLbl="node1" presStyleIdx="6" presStyleCnt="9">
        <dgm:presLayoutVars>
          <dgm:bulletEnabled val="1"/>
        </dgm:presLayoutVars>
      </dgm:prSet>
      <dgm:spPr/>
    </dgm:pt>
    <dgm:pt modelId="{303FB98C-3407-2540-A989-1A56FB35810C}" type="pres">
      <dgm:prSet presAssocID="{C5611C2F-DDF5-C348-8514-15CD021A7A6E}" presName="sibTrans" presStyleCnt="0"/>
      <dgm:spPr/>
    </dgm:pt>
    <dgm:pt modelId="{2DBA1078-0C00-7E4E-8AC6-A887A7713D93}" type="pres">
      <dgm:prSet presAssocID="{4323CCFB-7E0A-604D-8D7A-C5CC6770E021}" presName="node" presStyleLbl="node1" presStyleIdx="7" presStyleCnt="9">
        <dgm:presLayoutVars>
          <dgm:bulletEnabled val="1"/>
        </dgm:presLayoutVars>
      </dgm:prSet>
      <dgm:spPr/>
    </dgm:pt>
    <dgm:pt modelId="{63A1770E-A688-CD47-B7C3-D130C4605720}" type="pres">
      <dgm:prSet presAssocID="{7A90716F-02EF-2D4B-91AB-A50B344B1946}" presName="sibTrans" presStyleCnt="0"/>
      <dgm:spPr/>
    </dgm:pt>
    <dgm:pt modelId="{AC9D41F7-347D-0945-BA05-8FF5E3304C69}" type="pres">
      <dgm:prSet presAssocID="{D6B2B7BD-F589-8942-9ED5-A7F784D166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0113D01-FADB-614A-B8F2-79E54C8CC0C1}" type="presOf" srcId="{88115929-7176-BE4C-800E-58867AF457D4}" destId="{2691166B-1F4A-3041-B9C4-81DC047180D8}" srcOrd="0" destOrd="0" presId="urn:microsoft.com/office/officeart/2005/8/layout/default"/>
    <dgm:cxn modelId="{1EAFC401-D30B-014B-BF56-F4EF737DDB5B}" type="presOf" srcId="{182F6D97-65A2-654D-8A85-63C62719A770}" destId="{1E9BB46A-36A2-2D41-BDAD-2CDC2109A217}" srcOrd="0" destOrd="0" presId="urn:microsoft.com/office/officeart/2005/8/layout/default"/>
    <dgm:cxn modelId="{A04D5905-9D1B-D649-89FB-3836B16722DF}" srcId="{AA573148-8D4D-CB42-B857-7A80A2119D17}" destId="{478B2F2E-B422-9040-AF33-57344BC1C28B}" srcOrd="0" destOrd="0" parTransId="{1DD78CEE-A7E7-9943-AF47-6D55ECB2BC11}" sibTransId="{22617EB4-820E-794F-B7BB-1BE252758689}"/>
    <dgm:cxn modelId="{185ABE17-69DC-134B-ABFE-9327D127CDF2}" type="presOf" srcId="{3A7E5BE9-4478-CB42-BF41-474AF90766AA}" destId="{B781E089-9C5F-CE40-BB58-1D38392F6348}" srcOrd="0" destOrd="0" presId="urn:microsoft.com/office/officeart/2005/8/layout/default"/>
    <dgm:cxn modelId="{338E8E1C-D70E-0848-B13E-DC89ACB2D060}" type="presOf" srcId="{2B5EAB79-C0E2-C64B-9D9A-0EDE9D5D618C}" destId="{973DD068-77D9-8F46-8B11-590365BF8776}" srcOrd="0" destOrd="0" presId="urn:microsoft.com/office/officeart/2005/8/layout/default"/>
    <dgm:cxn modelId="{9FA9C429-F346-6640-B4F1-99B069AB9363}" srcId="{AA573148-8D4D-CB42-B857-7A80A2119D17}" destId="{3A7E5BE9-4478-CB42-BF41-474AF90766AA}" srcOrd="5" destOrd="0" parTransId="{E60ABDF9-3303-424A-9688-1C8DCE8414E6}" sibTransId="{E7381B3F-EBC3-424F-938D-807FC4ACDAFB}"/>
    <dgm:cxn modelId="{44A2B15C-2D82-694D-9887-B7B07F3B085E}" type="presOf" srcId="{CBE716FD-146E-1543-A5A1-A9CAEF0CF376}" destId="{46A572E7-AD75-3640-B6C9-4FB1B901F891}" srcOrd="0" destOrd="0" presId="urn:microsoft.com/office/officeart/2005/8/layout/default"/>
    <dgm:cxn modelId="{BD523D69-FA39-3348-B639-B864702C12DE}" type="presOf" srcId="{AA573148-8D4D-CB42-B857-7A80A2119D17}" destId="{FDC2C353-BDEB-A342-B691-C0976CA71588}" srcOrd="0" destOrd="0" presId="urn:microsoft.com/office/officeart/2005/8/layout/default"/>
    <dgm:cxn modelId="{DC233D72-FA23-914C-9E3E-AA8A0ADB3F23}" srcId="{AA573148-8D4D-CB42-B857-7A80A2119D17}" destId="{182F6D97-65A2-654D-8A85-63C62719A770}" srcOrd="4" destOrd="0" parTransId="{FF54279B-2018-BA4D-A4A1-083E4B2C9039}" sibTransId="{F9B050B8-05BC-7941-96C8-1731BF965CE9}"/>
    <dgm:cxn modelId="{E108E87F-3C78-314F-93F7-CB7BBA1D13AC}" srcId="{AA573148-8D4D-CB42-B857-7A80A2119D17}" destId="{4323CCFB-7E0A-604D-8D7A-C5CC6770E021}" srcOrd="7" destOrd="0" parTransId="{1DD3C558-3DA7-1B42-826B-E51866646C71}" sibTransId="{7A90716F-02EF-2D4B-91AB-A50B344B1946}"/>
    <dgm:cxn modelId="{BC6EDF9E-EBF4-E544-840E-3471128CD6A0}" srcId="{AA573148-8D4D-CB42-B857-7A80A2119D17}" destId="{88115929-7176-BE4C-800E-58867AF457D4}" srcOrd="2" destOrd="0" parTransId="{B7D33C1E-67D3-F24F-936A-7EFCB73EB7EE}" sibTransId="{14CED716-2222-A041-AA9D-69BF7463EDAB}"/>
    <dgm:cxn modelId="{0B74B2B1-611F-3A45-ACFC-C972BEA21A47}" type="presOf" srcId="{4323CCFB-7E0A-604D-8D7A-C5CC6770E021}" destId="{2DBA1078-0C00-7E4E-8AC6-A887A7713D93}" srcOrd="0" destOrd="0" presId="urn:microsoft.com/office/officeart/2005/8/layout/default"/>
    <dgm:cxn modelId="{A6B81AB4-6286-F54A-9514-21FF805D274D}" type="presOf" srcId="{D6B2B7BD-F589-8942-9ED5-A7F784D16642}" destId="{AC9D41F7-347D-0945-BA05-8FF5E3304C69}" srcOrd="0" destOrd="0" presId="urn:microsoft.com/office/officeart/2005/8/layout/default"/>
    <dgm:cxn modelId="{A8F663DB-8E72-844A-822C-B409BA260265}" srcId="{AA573148-8D4D-CB42-B857-7A80A2119D17}" destId="{12FB3126-D887-1B47-9F6C-52E75FBC7746}" srcOrd="1" destOrd="0" parTransId="{961D7D34-4837-E744-9409-41A7E52F0A26}" sibTransId="{271C1702-CD2D-B246-ACAE-B38BEF0B1CF5}"/>
    <dgm:cxn modelId="{D6F803E7-8774-A84B-BDCA-B812468746A6}" type="presOf" srcId="{478B2F2E-B422-9040-AF33-57344BC1C28B}" destId="{B0862C08-B14D-9F49-8835-2006A1971F9D}" srcOrd="0" destOrd="0" presId="urn:microsoft.com/office/officeart/2005/8/layout/default"/>
    <dgm:cxn modelId="{67EB40F4-63A5-D34A-80A4-BF4BC947A908}" srcId="{AA573148-8D4D-CB42-B857-7A80A2119D17}" destId="{2B5EAB79-C0E2-C64B-9D9A-0EDE9D5D618C}" srcOrd="3" destOrd="0" parTransId="{C6BC1106-F9BF-5647-B429-41C91828C80E}" sibTransId="{E83B78E4-39E3-BA4B-B39B-751700569BAA}"/>
    <dgm:cxn modelId="{93BDE0F4-9081-2547-BACA-748BED09ABBE}" type="presOf" srcId="{12FB3126-D887-1B47-9F6C-52E75FBC7746}" destId="{64134268-C82E-DF49-A341-93F900AA52A1}" srcOrd="0" destOrd="0" presId="urn:microsoft.com/office/officeart/2005/8/layout/default"/>
    <dgm:cxn modelId="{D58433FA-49C8-4D4D-8269-EBAA97747600}" srcId="{AA573148-8D4D-CB42-B857-7A80A2119D17}" destId="{D6B2B7BD-F589-8942-9ED5-A7F784D16642}" srcOrd="8" destOrd="0" parTransId="{F96BCAD5-39E2-0A4C-9961-A328DE79C79E}" sibTransId="{B8AE5DC9-E54D-994F-8C86-92A2AED5A27B}"/>
    <dgm:cxn modelId="{938293FA-A794-EC4C-8C09-D7C8C10E6A2B}" srcId="{AA573148-8D4D-CB42-B857-7A80A2119D17}" destId="{CBE716FD-146E-1543-A5A1-A9CAEF0CF376}" srcOrd="6" destOrd="0" parTransId="{3FD8C41F-6737-7E45-9303-97B71CD16D69}" sibTransId="{C5611C2F-DDF5-C348-8514-15CD021A7A6E}"/>
    <dgm:cxn modelId="{84E42D1C-39AD-B44B-8212-080696C36CB0}" type="presParOf" srcId="{FDC2C353-BDEB-A342-B691-C0976CA71588}" destId="{B0862C08-B14D-9F49-8835-2006A1971F9D}" srcOrd="0" destOrd="0" presId="urn:microsoft.com/office/officeart/2005/8/layout/default"/>
    <dgm:cxn modelId="{C89FAB11-B650-464F-A531-9C3D00B23265}" type="presParOf" srcId="{FDC2C353-BDEB-A342-B691-C0976CA71588}" destId="{2AA90F9D-461D-6240-A1D7-00F2BD7086F1}" srcOrd="1" destOrd="0" presId="urn:microsoft.com/office/officeart/2005/8/layout/default"/>
    <dgm:cxn modelId="{E34AB9A0-329F-2A45-8A20-3C2855F3F755}" type="presParOf" srcId="{FDC2C353-BDEB-A342-B691-C0976CA71588}" destId="{64134268-C82E-DF49-A341-93F900AA52A1}" srcOrd="2" destOrd="0" presId="urn:microsoft.com/office/officeart/2005/8/layout/default"/>
    <dgm:cxn modelId="{388ACB29-0BAB-9C45-8590-0876531632A1}" type="presParOf" srcId="{FDC2C353-BDEB-A342-B691-C0976CA71588}" destId="{CEB41B4F-5519-CE4C-99AF-59104A5E9CC7}" srcOrd="3" destOrd="0" presId="urn:microsoft.com/office/officeart/2005/8/layout/default"/>
    <dgm:cxn modelId="{2373BEA9-B47D-9046-AE43-5FC9A1903218}" type="presParOf" srcId="{FDC2C353-BDEB-A342-B691-C0976CA71588}" destId="{2691166B-1F4A-3041-B9C4-81DC047180D8}" srcOrd="4" destOrd="0" presId="urn:microsoft.com/office/officeart/2005/8/layout/default"/>
    <dgm:cxn modelId="{03CF4B36-DBD3-A046-A549-A2BE8894FBD5}" type="presParOf" srcId="{FDC2C353-BDEB-A342-B691-C0976CA71588}" destId="{F0143CC7-B397-6442-9E93-78667D2939AA}" srcOrd="5" destOrd="0" presId="urn:microsoft.com/office/officeart/2005/8/layout/default"/>
    <dgm:cxn modelId="{C448B343-AABD-DA4B-A4B7-F3A60EB9811D}" type="presParOf" srcId="{FDC2C353-BDEB-A342-B691-C0976CA71588}" destId="{973DD068-77D9-8F46-8B11-590365BF8776}" srcOrd="6" destOrd="0" presId="urn:microsoft.com/office/officeart/2005/8/layout/default"/>
    <dgm:cxn modelId="{D80D75E5-0FC9-C842-B7F9-7582289B99FE}" type="presParOf" srcId="{FDC2C353-BDEB-A342-B691-C0976CA71588}" destId="{4C624DAC-5109-E84D-AE0E-CF5470B4C0B4}" srcOrd="7" destOrd="0" presId="urn:microsoft.com/office/officeart/2005/8/layout/default"/>
    <dgm:cxn modelId="{B394DC2A-1DAF-694F-BF78-A401393A016D}" type="presParOf" srcId="{FDC2C353-BDEB-A342-B691-C0976CA71588}" destId="{1E9BB46A-36A2-2D41-BDAD-2CDC2109A217}" srcOrd="8" destOrd="0" presId="urn:microsoft.com/office/officeart/2005/8/layout/default"/>
    <dgm:cxn modelId="{D914FAEA-FFB3-774D-84E3-483729D244AD}" type="presParOf" srcId="{FDC2C353-BDEB-A342-B691-C0976CA71588}" destId="{48D8CFBE-2627-2E41-96B6-F8808354C034}" srcOrd="9" destOrd="0" presId="urn:microsoft.com/office/officeart/2005/8/layout/default"/>
    <dgm:cxn modelId="{1AD35BCF-CFEC-D04D-8395-FF325F6F4447}" type="presParOf" srcId="{FDC2C353-BDEB-A342-B691-C0976CA71588}" destId="{B781E089-9C5F-CE40-BB58-1D38392F6348}" srcOrd="10" destOrd="0" presId="urn:microsoft.com/office/officeart/2005/8/layout/default"/>
    <dgm:cxn modelId="{A29D0136-1F31-CA46-933F-869A131B2D8E}" type="presParOf" srcId="{FDC2C353-BDEB-A342-B691-C0976CA71588}" destId="{6E987B27-BC6D-0E4B-888D-96F40F45308A}" srcOrd="11" destOrd="0" presId="urn:microsoft.com/office/officeart/2005/8/layout/default"/>
    <dgm:cxn modelId="{AB26BD86-BD45-D443-93F3-3606BEAB5752}" type="presParOf" srcId="{FDC2C353-BDEB-A342-B691-C0976CA71588}" destId="{46A572E7-AD75-3640-B6C9-4FB1B901F891}" srcOrd="12" destOrd="0" presId="urn:microsoft.com/office/officeart/2005/8/layout/default"/>
    <dgm:cxn modelId="{B4B5F9C2-3C1E-524D-A7FD-FFC7A93E8D37}" type="presParOf" srcId="{FDC2C353-BDEB-A342-B691-C0976CA71588}" destId="{303FB98C-3407-2540-A989-1A56FB35810C}" srcOrd="13" destOrd="0" presId="urn:microsoft.com/office/officeart/2005/8/layout/default"/>
    <dgm:cxn modelId="{F687DA64-3157-DB47-B0B7-9E589D01C255}" type="presParOf" srcId="{FDC2C353-BDEB-A342-B691-C0976CA71588}" destId="{2DBA1078-0C00-7E4E-8AC6-A887A7713D93}" srcOrd="14" destOrd="0" presId="urn:microsoft.com/office/officeart/2005/8/layout/default"/>
    <dgm:cxn modelId="{2DC07A09-9913-E44B-94D1-A1E2B7A275D7}" type="presParOf" srcId="{FDC2C353-BDEB-A342-B691-C0976CA71588}" destId="{63A1770E-A688-CD47-B7C3-D130C4605720}" srcOrd="15" destOrd="0" presId="urn:microsoft.com/office/officeart/2005/8/layout/default"/>
    <dgm:cxn modelId="{D97957B6-AEF0-6046-814D-437B14C5281A}" type="presParOf" srcId="{FDC2C353-BDEB-A342-B691-C0976CA71588}" destId="{AC9D41F7-347D-0945-BA05-8FF5E3304C6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636B2D-CC0F-984E-A40D-426606787440}" type="doc">
      <dgm:prSet loTypeId="urn:microsoft.com/office/officeart/2008/layout/BendingPictureCaptionLis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DA23E8-DE4D-1444-A974-CB82D49A3B3E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Dr. Monty Hickman</a:t>
          </a:r>
          <a:br>
            <a:rPr lang="en-US" dirty="0">
              <a:latin typeface="Arial" charset="0"/>
              <a:ea typeface="Arial" charset="0"/>
              <a:cs typeface="Arial" charset="0"/>
            </a:rPr>
          </a:br>
          <a:r>
            <a:rPr lang="en-US" dirty="0">
              <a:latin typeface="Arial" charset="0"/>
              <a:ea typeface="Arial" charset="0"/>
              <a:cs typeface="Arial" charset="0"/>
            </a:rPr>
            <a:t>Associate</a:t>
          </a:r>
          <a:r>
            <a:rPr lang="en-US" baseline="0" dirty="0">
              <a:latin typeface="Arial" charset="0"/>
              <a:ea typeface="Arial" charset="0"/>
              <a:cs typeface="Arial" charset="0"/>
            </a:rPr>
            <a:t> Director Of Enrollment Management 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1AFD97DF-B344-D844-92FD-505867D2CBD3}" type="parTrans" cxnId="{7B4AAFC2-60FF-A945-8C18-BE342A55CFB4}">
      <dgm:prSet/>
      <dgm:spPr/>
      <dgm:t>
        <a:bodyPr/>
        <a:lstStyle/>
        <a:p>
          <a:endParaRPr lang="en-US"/>
        </a:p>
      </dgm:t>
    </dgm:pt>
    <dgm:pt modelId="{F5022D3F-9352-D647-B7FE-9020839ACCF9}" type="sibTrans" cxnId="{7B4AAFC2-60FF-A945-8C18-BE342A55CFB4}">
      <dgm:prSet/>
      <dgm:spPr/>
      <dgm:t>
        <a:bodyPr/>
        <a:lstStyle/>
        <a:p>
          <a:endParaRPr lang="en-US"/>
        </a:p>
      </dgm:t>
    </dgm:pt>
    <dgm:pt modelId="{363F1E38-2259-CB40-896E-2867E88A47EA}" type="pres">
      <dgm:prSet presAssocID="{20636B2D-CC0F-984E-A40D-426606787440}" presName="Name0" presStyleCnt="0">
        <dgm:presLayoutVars>
          <dgm:dir/>
          <dgm:resizeHandles val="exact"/>
        </dgm:presLayoutVars>
      </dgm:prSet>
      <dgm:spPr/>
    </dgm:pt>
    <dgm:pt modelId="{05127625-EC53-0C49-8845-51D052FBCE56}" type="pres">
      <dgm:prSet presAssocID="{2ADA23E8-DE4D-1444-A974-CB82D49A3B3E}" presName="composite" presStyleCnt="0"/>
      <dgm:spPr/>
    </dgm:pt>
    <dgm:pt modelId="{69E1AA53-3328-E545-80D7-70D901FEED60}" type="pres">
      <dgm:prSet presAssocID="{2ADA23E8-DE4D-1444-A974-CB82D49A3B3E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56872CB1-56C0-7548-B9B1-BD12E4566C8C}" type="pres">
      <dgm:prSet presAssocID="{2ADA23E8-DE4D-1444-A974-CB82D49A3B3E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9536FE60-6E8A-3840-B426-A6111C121EAA}" type="presOf" srcId="{2ADA23E8-DE4D-1444-A974-CB82D49A3B3E}" destId="{56872CB1-56C0-7548-B9B1-BD12E4566C8C}" srcOrd="0" destOrd="0" presId="urn:microsoft.com/office/officeart/2008/layout/BendingPictureCaptionList"/>
    <dgm:cxn modelId="{C63F2F7B-D254-7A43-BF09-22A6DFB587B4}" type="presOf" srcId="{20636B2D-CC0F-984E-A40D-426606787440}" destId="{363F1E38-2259-CB40-896E-2867E88A47EA}" srcOrd="0" destOrd="0" presId="urn:microsoft.com/office/officeart/2008/layout/BendingPictureCaptionList"/>
    <dgm:cxn modelId="{7B4AAFC2-60FF-A945-8C18-BE342A55CFB4}" srcId="{20636B2D-CC0F-984E-A40D-426606787440}" destId="{2ADA23E8-DE4D-1444-A974-CB82D49A3B3E}" srcOrd="0" destOrd="0" parTransId="{1AFD97DF-B344-D844-92FD-505867D2CBD3}" sibTransId="{F5022D3F-9352-D647-B7FE-9020839ACCF9}"/>
    <dgm:cxn modelId="{7FF26EAF-4988-9C4A-A08C-BA32D44706B5}" type="presParOf" srcId="{363F1E38-2259-CB40-896E-2867E88A47EA}" destId="{05127625-EC53-0C49-8845-51D052FBCE56}" srcOrd="0" destOrd="0" presId="urn:microsoft.com/office/officeart/2008/layout/BendingPictureCaptionList"/>
    <dgm:cxn modelId="{E61B1AC6-EBAB-9847-B04C-266556B502E0}" type="presParOf" srcId="{05127625-EC53-0C49-8845-51D052FBCE56}" destId="{69E1AA53-3328-E545-80D7-70D901FEED60}" srcOrd="0" destOrd="0" presId="urn:microsoft.com/office/officeart/2008/layout/BendingPictureCaptionList"/>
    <dgm:cxn modelId="{87CB131D-7415-DE4F-B029-1EF886A21BB3}" type="presParOf" srcId="{05127625-EC53-0C49-8845-51D052FBCE56}" destId="{56872CB1-56C0-7548-B9B1-BD12E4566C8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573148-8D4D-CB42-B857-7A80A2119D17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F6D97-65A2-654D-8A85-63C62719A770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>
              <a:solidFill>
                <a:srgbClr val="F8BE32"/>
              </a:solidFill>
            </a:rPr>
            <a:t>Student Life</a:t>
          </a:r>
        </a:p>
      </dgm:t>
    </dgm:pt>
    <dgm:pt modelId="{FF54279B-2018-BA4D-A4A1-083E4B2C9039}" type="parTrans" cxnId="{DC233D72-FA23-914C-9E3E-AA8A0ADB3F23}">
      <dgm:prSet/>
      <dgm:spPr/>
      <dgm:t>
        <a:bodyPr/>
        <a:lstStyle/>
        <a:p>
          <a:endParaRPr lang="en-US"/>
        </a:p>
      </dgm:t>
    </dgm:pt>
    <dgm:pt modelId="{F9B050B8-05BC-7941-96C8-1731BF965CE9}" type="sibTrans" cxnId="{DC233D72-FA23-914C-9E3E-AA8A0ADB3F23}">
      <dgm:prSet/>
      <dgm:spPr/>
      <dgm:t>
        <a:bodyPr/>
        <a:lstStyle/>
        <a:p>
          <a:endParaRPr lang="en-US"/>
        </a:p>
      </dgm:t>
    </dgm:pt>
    <dgm:pt modelId="{88115929-7176-BE4C-800E-58867AF457D4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Leadership / Student Government</a:t>
          </a:r>
        </a:p>
      </dgm:t>
    </dgm:pt>
    <dgm:pt modelId="{B7D33C1E-67D3-F24F-936A-7EFCB73EB7EE}" type="parTrans" cxnId="{BC6EDF9E-EBF4-E544-840E-3471128CD6A0}">
      <dgm:prSet/>
      <dgm:spPr/>
      <dgm:t>
        <a:bodyPr/>
        <a:lstStyle/>
        <a:p>
          <a:endParaRPr lang="en-US"/>
        </a:p>
      </dgm:t>
    </dgm:pt>
    <dgm:pt modelId="{14CED716-2222-A041-AA9D-69BF7463EDAB}" type="sibTrans" cxnId="{BC6EDF9E-EBF4-E544-840E-3471128CD6A0}">
      <dgm:prSet/>
      <dgm:spPr/>
      <dgm:t>
        <a:bodyPr/>
        <a:lstStyle/>
        <a:p>
          <a:endParaRPr lang="en-US"/>
        </a:p>
      </dgm:t>
    </dgm:pt>
    <dgm:pt modelId="{478B2F2E-B422-9040-AF33-57344BC1C28B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Athletics</a:t>
          </a:r>
        </a:p>
      </dgm:t>
    </dgm:pt>
    <dgm:pt modelId="{1DD78CEE-A7E7-9943-AF47-6D55ECB2BC11}" type="parTrans" cxnId="{A04D5905-9D1B-D649-89FB-3836B16722DF}">
      <dgm:prSet/>
      <dgm:spPr/>
      <dgm:t>
        <a:bodyPr/>
        <a:lstStyle/>
        <a:p>
          <a:endParaRPr lang="en-US"/>
        </a:p>
      </dgm:t>
    </dgm:pt>
    <dgm:pt modelId="{22617EB4-820E-794F-B7BB-1BE252758689}" type="sibTrans" cxnId="{A04D5905-9D1B-D649-89FB-3836B16722DF}">
      <dgm:prSet/>
      <dgm:spPr/>
      <dgm:t>
        <a:bodyPr/>
        <a:lstStyle/>
        <a:p>
          <a:endParaRPr lang="en-US"/>
        </a:p>
      </dgm:t>
    </dgm:pt>
    <dgm:pt modelId="{12FB3126-D887-1B47-9F6C-52E75FBC7746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Student</a:t>
          </a:r>
          <a:r>
            <a:rPr lang="en-US" baseline="0" dirty="0"/>
            <a:t> Activities </a:t>
          </a:r>
          <a:endParaRPr lang="en-US" dirty="0"/>
        </a:p>
      </dgm:t>
    </dgm:pt>
    <dgm:pt modelId="{961D7D34-4837-E744-9409-41A7E52F0A26}" type="parTrans" cxnId="{A8F663DB-8E72-844A-822C-B409BA260265}">
      <dgm:prSet/>
      <dgm:spPr/>
      <dgm:t>
        <a:bodyPr/>
        <a:lstStyle/>
        <a:p>
          <a:endParaRPr lang="en-US"/>
        </a:p>
      </dgm:t>
    </dgm:pt>
    <dgm:pt modelId="{271C1702-CD2D-B246-ACAE-B38BEF0B1CF5}" type="sibTrans" cxnId="{A8F663DB-8E72-844A-822C-B409BA260265}">
      <dgm:prSet/>
      <dgm:spPr/>
      <dgm:t>
        <a:bodyPr/>
        <a:lstStyle/>
        <a:p>
          <a:endParaRPr lang="en-US"/>
        </a:p>
      </dgm:t>
    </dgm:pt>
    <dgm:pt modelId="{2B5EAB79-C0E2-C64B-9D9A-0EDE9D5D618C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Servic</a:t>
          </a:r>
          <a:r>
            <a:rPr lang="en-US" baseline="0" dirty="0"/>
            <a:t>e Learning </a:t>
          </a:r>
        </a:p>
      </dgm:t>
    </dgm:pt>
    <dgm:pt modelId="{C6BC1106-F9BF-5647-B429-41C91828C80E}" type="parTrans" cxnId="{67EB40F4-63A5-D34A-80A4-BF4BC947A908}">
      <dgm:prSet/>
      <dgm:spPr/>
      <dgm:t>
        <a:bodyPr/>
        <a:lstStyle/>
        <a:p>
          <a:endParaRPr lang="en-US"/>
        </a:p>
      </dgm:t>
    </dgm:pt>
    <dgm:pt modelId="{E83B78E4-39E3-BA4B-B39B-751700569BAA}" type="sibTrans" cxnId="{67EB40F4-63A5-D34A-80A4-BF4BC947A908}">
      <dgm:prSet/>
      <dgm:spPr/>
      <dgm:t>
        <a:bodyPr/>
        <a:lstStyle/>
        <a:p>
          <a:endParaRPr lang="en-US"/>
        </a:p>
      </dgm:t>
    </dgm:pt>
    <dgm:pt modelId="{3A7E5BE9-4478-CB42-BF41-474AF90766AA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Student Leadership Development Program (SLDP)</a:t>
          </a:r>
        </a:p>
      </dgm:t>
    </dgm:pt>
    <dgm:pt modelId="{E60ABDF9-3303-424A-9688-1C8DCE8414E6}" type="parTrans" cxnId="{9FA9C429-F346-6640-B4F1-99B069AB9363}">
      <dgm:prSet/>
      <dgm:spPr/>
      <dgm:t>
        <a:bodyPr/>
        <a:lstStyle/>
        <a:p>
          <a:endParaRPr lang="en-US"/>
        </a:p>
      </dgm:t>
    </dgm:pt>
    <dgm:pt modelId="{E7381B3F-EBC3-424F-938D-807FC4ACDAFB}" type="sibTrans" cxnId="{9FA9C429-F346-6640-B4F1-99B069AB9363}">
      <dgm:prSet/>
      <dgm:spPr/>
      <dgm:t>
        <a:bodyPr/>
        <a:lstStyle/>
        <a:p>
          <a:endParaRPr lang="en-US"/>
        </a:p>
      </dgm:t>
    </dgm:pt>
    <dgm:pt modelId="{CBE716FD-146E-1543-A5A1-A9CAEF0CF376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Minority Male Success Initiative </a:t>
          </a:r>
        </a:p>
      </dgm:t>
    </dgm:pt>
    <dgm:pt modelId="{3FD8C41F-6737-7E45-9303-97B71CD16D69}" type="parTrans" cxnId="{938293FA-A794-EC4C-8C09-D7C8C10E6A2B}">
      <dgm:prSet/>
      <dgm:spPr/>
      <dgm:t>
        <a:bodyPr/>
        <a:lstStyle/>
        <a:p>
          <a:endParaRPr lang="en-US"/>
        </a:p>
      </dgm:t>
    </dgm:pt>
    <dgm:pt modelId="{C5611C2F-DDF5-C348-8514-15CD021A7A6E}" type="sibTrans" cxnId="{938293FA-A794-EC4C-8C09-D7C8C10E6A2B}">
      <dgm:prSet/>
      <dgm:spPr/>
      <dgm:t>
        <a:bodyPr/>
        <a:lstStyle/>
        <a:p>
          <a:endParaRPr lang="en-US"/>
        </a:p>
      </dgm:t>
    </dgm:pt>
    <dgm:pt modelId="{4323CCFB-7E0A-604D-8D7A-C5CC6770E021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Student Complaints</a:t>
          </a:r>
        </a:p>
      </dgm:t>
    </dgm:pt>
    <dgm:pt modelId="{1DD3C558-3DA7-1B42-826B-E51866646C71}" type="parTrans" cxnId="{E108E87F-3C78-314F-93F7-CB7BBA1D13AC}">
      <dgm:prSet/>
      <dgm:spPr/>
      <dgm:t>
        <a:bodyPr/>
        <a:lstStyle/>
        <a:p>
          <a:endParaRPr lang="en-US"/>
        </a:p>
      </dgm:t>
    </dgm:pt>
    <dgm:pt modelId="{7A90716F-02EF-2D4B-91AB-A50B344B1946}" type="sibTrans" cxnId="{E108E87F-3C78-314F-93F7-CB7BBA1D13AC}">
      <dgm:prSet/>
      <dgm:spPr/>
      <dgm:t>
        <a:bodyPr/>
        <a:lstStyle/>
        <a:p>
          <a:endParaRPr lang="en-US"/>
        </a:p>
      </dgm:t>
    </dgm:pt>
    <dgm:pt modelId="{D6B2B7BD-F589-8942-9ED5-A7F784D16642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Updating the Student Services website</a:t>
          </a:r>
        </a:p>
      </dgm:t>
    </dgm:pt>
    <dgm:pt modelId="{F96BCAD5-39E2-0A4C-9961-A328DE79C79E}" type="parTrans" cxnId="{D58433FA-49C8-4D4D-8269-EBAA97747600}">
      <dgm:prSet/>
      <dgm:spPr/>
      <dgm:t>
        <a:bodyPr/>
        <a:lstStyle/>
        <a:p>
          <a:endParaRPr lang="en-US"/>
        </a:p>
      </dgm:t>
    </dgm:pt>
    <dgm:pt modelId="{B8AE5DC9-E54D-994F-8C86-92A2AED5A27B}" type="sibTrans" cxnId="{D58433FA-49C8-4D4D-8269-EBAA97747600}">
      <dgm:prSet/>
      <dgm:spPr/>
      <dgm:t>
        <a:bodyPr/>
        <a:lstStyle/>
        <a:p>
          <a:endParaRPr lang="en-US"/>
        </a:p>
      </dgm:t>
    </dgm:pt>
    <dgm:pt modelId="{FDC2C353-BDEB-A342-B691-C0976CA71588}" type="pres">
      <dgm:prSet presAssocID="{AA573148-8D4D-CB42-B857-7A80A2119D17}" presName="diagram" presStyleCnt="0">
        <dgm:presLayoutVars>
          <dgm:dir/>
          <dgm:resizeHandles val="exact"/>
        </dgm:presLayoutVars>
      </dgm:prSet>
      <dgm:spPr/>
    </dgm:pt>
    <dgm:pt modelId="{B0862C08-B14D-9F49-8835-2006A1971F9D}" type="pres">
      <dgm:prSet presAssocID="{478B2F2E-B422-9040-AF33-57344BC1C28B}" presName="node" presStyleLbl="node1" presStyleIdx="0" presStyleCnt="9">
        <dgm:presLayoutVars>
          <dgm:bulletEnabled val="1"/>
        </dgm:presLayoutVars>
      </dgm:prSet>
      <dgm:spPr/>
    </dgm:pt>
    <dgm:pt modelId="{2AA90F9D-461D-6240-A1D7-00F2BD7086F1}" type="pres">
      <dgm:prSet presAssocID="{22617EB4-820E-794F-B7BB-1BE252758689}" presName="sibTrans" presStyleCnt="0"/>
      <dgm:spPr/>
    </dgm:pt>
    <dgm:pt modelId="{64134268-C82E-DF49-A341-93F900AA52A1}" type="pres">
      <dgm:prSet presAssocID="{12FB3126-D887-1B47-9F6C-52E75FBC7746}" presName="node" presStyleLbl="node1" presStyleIdx="1" presStyleCnt="9">
        <dgm:presLayoutVars>
          <dgm:bulletEnabled val="1"/>
        </dgm:presLayoutVars>
      </dgm:prSet>
      <dgm:spPr/>
    </dgm:pt>
    <dgm:pt modelId="{CEB41B4F-5519-CE4C-99AF-59104A5E9CC7}" type="pres">
      <dgm:prSet presAssocID="{271C1702-CD2D-B246-ACAE-B38BEF0B1CF5}" presName="sibTrans" presStyleCnt="0"/>
      <dgm:spPr/>
    </dgm:pt>
    <dgm:pt modelId="{2691166B-1F4A-3041-B9C4-81DC047180D8}" type="pres">
      <dgm:prSet presAssocID="{88115929-7176-BE4C-800E-58867AF457D4}" presName="node" presStyleLbl="node1" presStyleIdx="2" presStyleCnt="9">
        <dgm:presLayoutVars>
          <dgm:bulletEnabled val="1"/>
        </dgm:presLayoutVars>
      </dgm:prSet>
      <dgm:spPr/>
    </dgm:pt>
    <dgm:pt modelId="{F0143CC7-B397-6442-9E93-78667D2939AA}" type="pres">
      <dgm:prSet presAssocID="{14CED716-2222-A041-AA9D-69BF7463EDAB}" presName="sibTrans" presStyleCnt="0"/>
      <dgm:spPr/>
    </dgm:pt>
    <dgm:pt modelId="{973DD068-77D9-8F46-8B11-590365BF8776}" type="pres">
      <dgm:prSet presAssocID="{2B5EAB79-C0E2-C64B-9D9A-0EDE9D5D618C}" presName="node" presStyleLbl="node1" presStyleIdx="3" presStyleCnt="9">
        <dgm:presLayoutVars>
          <dgm:bulletEnabled val="1"/>
        </dgm:presLayoutVars>
      </dgm:prSet>
      <dgm:spPr/>
    </dgm:pt>
    <dgm:pt modelId="{4C624DAC-5109-E84D-AE0E-CF5470B4C0B4}" type="pres">
      <dgm:prSet presAssocID="{E83B78E4-39E3-BA4B-B39B-751700569BAA}" presName="sibTrans" presStyleCnt="0"/>
      <dgm:spPr/>
    </dgm:pt>
    <dgm:pt modelId="{1E9BB46A-36A2-2D41-BDAD-2CDC2109A217}" type="pres">
      <dgm:prSet presAssocID="{182F6D97-65A2-654D-8A85-63C62719A770}" presName="node" presStyleLbl="node1" presStyleIdx="4" presStyleCnt="9">
        <dgm:presLayoutVars>
          <dgm:bulletEnabled val="1"/>
        </dgm:presLayoutVars>
      </dgm:prSet>
      <dgm:spPr/>
    </dgm:pt>
    <dgm:pt modelId="{48D8CFBE-2627-2E41-96B6-F8808354C034}" type="pres">
      <dgm:prSet presAssocID="{F9B050B8-05BC-7941-96C8-1731BF965CE9}" presName="sibTrans" presStyleCnt="0"/>
      <dgm:spPr/>
    </dgm:pt>
    <dgm:pt modelId="{B781E089-9C5F-CE40-BB58-1D38392F6348}" type="pres">
      <dgm:prSet presAssocID="{3A7E5BE9-4478-CB42-BF41-474AF90766AA}" presName="node" presStyleLbl="node1" presStyleIdx="5" presStyleCnt="9">
        <dgm:presLayoutVars>
          <dgm:bulletEnabled val="1"/>
        </dgm:presLayoutVars>
      </dgm:prSet>
      <dgm:spPr/>
    </dgm:pt>
    <dgm:pt modelId="{6E987B27-BC6D-0E4B-888D-96F40F45308A}" type="pres">
      <dgm:prSet presAssocID="{E7381B3F-EBC3-424F-938D-807FC4ACDAFB}" presName="sibTrans" presStyleCnt="0"/>
      <dgm:spPr/>
    </dgm:pt>
    <dgm:pt modelId="{46A572E7-AD75-3640-B6C9-4FB1B901F891}" type="pres">
      <dgm:prSet presAssocID="{CBE716FD-146E-1543-A5A1-A9CAEF0CF376}" presName="node" presStyleLbl="node1" presStyleIdx="6" presStyleCnt="9">
        <dgm:presLayoutVars>
          <dgm:bulletEnabled val="1"/>
        </dgm:presLayoutVars>
      </dgm:prSet>
      <dgm:spPr/>
    </dgm:pt>
    <dgm:pt modelId="{303FB98C-3407-2540-A989-1A56FB35810C}" type="pres">
      <dgm:prSet presAssocID="{C5611C2F-DDF5-C348-8514-15CD021A7A6E}" presName="sibTrans" presStyleCnt="0"/>
      <dgm:spPr/>
    </dgm:pt>
    <dgm:pt modelId="{2DBA1078-0C00-7E4E-8AC6-A887A7713D93}" type="pres">
      <dgm:prSet presAssocID="{4323CCFB-7E0A-604D-8D7A-C5CC6770E021}" presName="node" presStyleLbl="node1" presStyleIdx="7" presStyleCnt="9">
        <dgm:presLayoutVars>
          <dgm:bulletEnabled val="1"/>
        </dgm:presLayoutVars>
      </dgm:prSet>
      <dgm:spPr/>
    </dgm:pt>
    <dgm:pt modelId="{63A1770E-A688-CD47-B7C3-D130C4605720}" type="pres">
      <dgm:prSet presAssocID="{7A90716F-02EF-2D4B-91AB-A50B344B1946}" presName="sibTrans" presStyleCnt="0"/>
      <dgm:spPr/>
    </dgm:pt>
    <dgm:pt modelId="{AC9D41F7-347D-0945-BA05-8FF5E3304C69}" type="pres">
      <dgm:prSet presAssocID="{D6B2B7BD-F589-8942-9ED5-A7F784D166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0113D01-FADB-614A-B8F2-79E54C8CC0C1}" type="presOf" srcId="{88115929-7176-BE4C-800E-58867AF457D4}" destId="{2691166B-1F4A-3041-B9C4-81DC047180D8}" srcOrd="0" destOrd="0" presId="urn:microsoft.com/office/officeart/2005/8/layout/default"/>
    <dgm:cxn modelId="{1EAFC401-D30B-014B-BF56-F4EF737DDB5B}" type="presOf" srcId="{182F6D97-65A2-654D-8A85-63C62719A770}" destId="{1E9BB46A-36A2-2D41-BDAD-2CDC2109A217}" srcOrd="0" destOrd="0" presId="urn:microsoft.com/office/officeart/2005/8/layout/default"/>
    <dgm:cxn modelId="{A04D5905-9D1B-D649-89FB-3836B16722DF}" srcId="{AA573148-8D4D-CB42-B857-7A80A2119D17}" destId="{478B2F2E-B422-9040-AF33-57344BC1C28B}" srcOrd="0" destOrd="0" parTransId="{1DD78CEE-A7E7-9943-AF47-6D55ECB2BC11}" sibTransId="{22617EB4-820E-794F-B7BB-1BE252758689}"/>
    <dgm:cxn modelId="{185ABE17-69DC-134B-ABFE-9327D127CDF2}" type="presOf" srcId="{3A7E5BE9-4478-CB42-BF41-474AF90766AA}" destId="{B781E089-9C5F-CE40-BB58-1D38392F6348}" srcOrd="0" destOrd="0" presId="urn:microsoft.com/office/officeart/2005/8/layout/default"/>
    <dgm:cxn modelId="{338E8E1C-D70E-0848-B13E-DC89ACB2D060}" type="presOf" srcId="{2B5EAB79-C0E2-C64B-9D9A-0EDE9D5D618C}" destId="{973DD068-77D9-8F46-8B11-590365BF8776}" srcOrd="0" destOrd="0" presId="urn:microsoft.com/office/officeart/2005/8/layout/default"/>
    <dgm:cxn modelId="{9FA9C429-F346-6640-B4F1-99B069AB9363}" srcId="{AA573148-8D4D-CB42-B857-7A80A2119D17}" destId="{3A7E5BE9-4478-CB42-BF41-474AF90766AA}" srcOrd="5" destOrd="0" parTransId="{E60ABDF9-3303-424A-9688-1C8DCE8414E6}" sibTransId="{E7381B3F-EBC3-424F-938D-807FC4ACDAFB}"/>
    <dgm:cxn modelId="{44A2B15C-2D82-694D-9887-B7B07F3B085E}" type="presOf" srcId="{CBE716FD-146E-1543-A5A1-A9CAEF0CF376}" destId="{46A572E7-AD75-3640-B6C9-4FB1B901F891}" srcOrd="0" destOrd="0" presId="urn:microsoft.com/office/officeart/2005/8/layout/default"/>
    <dgm:cxn modelId="{BD523D69-FA39-3348-B639-B864702C12DE}" type="presOf" srcId="{AA573148-8D4D-CB42-B857-7A80A2119D17}" destId="{FDC2C353-BDEB-A342-B691-C0976CA71588}" srcOrd="0" destOrd="0" presId="urn:microsoft.com/office/officeart/2005/8/layout/default"/>
    <dgm:cxn modelId="{DC233D72-FA23-914C-9E3E-AA8A0ADB3F23}" srcId="{AA573148-8D4D-CB42-B857-7A80A2119D17}" destId="{182F6D97-65A2-654D-8A85-63C62719A770}" srcOrd="4" destOrd="0" parTransId="{FF54279B-2018-BA4D-A4A1-083E4B2C9039}" sibTransId="{F9B050B8-05BC-7941-96C8-1731BF965CE9}"/>
    <dgm:cxn modelId="{E108E87F-3C78-314F-93F7-CB7BBA1D13AC}" srcId="{AA573148-8D4D-CB42-B857-7A80A2119D17}" destId="{4323CCFB-7E0A-604D-8D7A-C5CC6770E021}" srcOrd="7" destOrd="0" parTransId="{1DD3C558-3DA7-1B42-826B-E51866646C71}" sibTransId="{7A90716F-02EF-2D4B-91AB-A50B344B1946}"/>
    <dgm:cxn modelId="{BC6EDF9E-EBF4-E544-840E-3471128CD6A0}" srcId="{AA573148-8D4D-CB42-B857-7A80A2119D17}" destId="{88115929-7176-BE4C-800E-58867AF457D4}" srcOrd="2" destOrd="0" parTransId="{B7D33C1E-67D3-F24F-936A-7EFCB73EB7EE}" sibTransId="{14CED716-2222-A041-AA9D-69BF7463EDAB}"/>
    <dgm:cxn modelId="{0B74B2B1-611F-3A45-ACFC-C972BEA21A47}" type="presOf" srcId="{4323CCFB-7E0A-604D-8D7A-C5CC6770E021}" destId="{2DBA1078-0C00-7E4E-8AC6-A887A7713D93}" srcOrd="0" destOrd="0" presId="urn:microsoft.com/office/officeart/2005/8/layout/default"/>
    <dgm:cxn modelId="{A6B81AB4-6286-F54A-9514-21FF805D274D}" type="presOf" srcId="{D6B2B7BD-F589-8942-9ED5-A7F784D16642}" destId="{AC9D41F7-347D-0945-BA05-8FF5E3304C69}" srcOrd="0" destOrd="0" presId="urn:microsoft.com/office/officeart/2005/8/layout/default"/>
    <dgm:cxn modelId="{A8F663DB-8E72-844A-822C-B409BA260265}" srcId="{AA573148-8D4D-CB42-B857-7A80A2119D17}" destId="{12FB3126-D887-1B47-9F6C-52E75FBC7746}" srcOrd="1" destOrd="0" parTransId="{961D7D34-4837-E744-9409-41A7E52F0A26}" sibTransId="{271C1702-CD2D-B246-ACAE-B38BEF0B1CF5}"/>
    <dgm:cxn modelId="{D6F803E7-8774-A84B-BDCA-B812468746A6}" type="presOf" srcId="{478B2F2E-B422-9040-AF33-57344BC1C28B}" destId="{B0862C08-B14D-9F49-8835-2006A1971F9D}" srcOrd="0" destOrd="0" presId="urn:microsoft.com/office/officeart/2005/8/layout/default"/>
    <dgm:cxn modelId="{67EB40F4-63A5-D34A-80A4-BF4BC947A908}" srcId="{AA573148-8D4D-CB42-B857-7A80A2119D17}" destId="{2B5EAB79-C0E2-C64B-9D9A-0EDE9D5D618C}" srcOrd="3" destOrd="0" parTransId="{C6BC1106-F9BF-5647-B429-41C91828C80E}" sibTransId="{E83B78E4-39E3-BA4B-B39B-751700569BAA}"/>
    <dgm:cxn modelId="{93BDE0F4-9081-2547-BACA-748BED09ABBE}" type="presOf" srcId="{12FB3126-D887-1B47-9F6C-52E75FBC7746}" destId="{64134268-C82E-DF49-A341-93F900AA52A1}" srcOrd="0" destOrd="0" presId="urn:microsoft.com/office/officeart/2005/8/layout/default"/>
    <dgm:cxn modelId="{D58433FA-49C8-4D4D-8269-EBAA97747600}" srcId="{AA573148-8D4D-CB42-B857-7A80A2119D17}" destId="{D6B2B7BD-F589-8942-9ED5-A7F784D16642}" srcOrd="8" destOrd="0" parTransId="{F96BCAD5-39E2-0A4C-9961-A328DE79C79E}" sibTransId="{B8AE5DC9-E54D-994F-8C86-92A2AED5A27B}"/>
    <dgm:cxn modelId="{938293FA-A794-EC4C-8C09-D7C8C10E6A2B}" srcId="{AA573148-8D4D-CB42-B857-7A80A2119D17}" destId="{CBE716FD-146E-1543-A5A1-A9CAEF0CF376}" srcOrd="6" destOrd="0" parTransId="{3FD8C41F-6737-7E45-9303-97B71CD16D69}" sibTransId="{C5611C2F-DDF5-C348-8514-15CD021A7A6E}"/>
    <dgm:cxn modelId="{84E42D1C-39AD-B44B-8212-080696C36CB0}" type="presParOf" srcId="{FDC2C353-BDEB-A342-B691-C0976CA71588}" destId="{B0862C08-B14D-9F49-8835-2006A1971F9D}" srcOrd="0" destOrd="0" presId="urn:microsoft.com/office/officeart/2005/8/layout/default"/>
    <dgm:cxn modelId="{C89FAB11-B650-464F-A531-9C3D00B23265}" type="presParOf" srcId="{FDC2C353-BDEB-A342-B691-C0976CA71588}" destId="{2AA90F9D-461D-6240-A1D7-00F2BD7086F1}" srcOrd="1" destOrd="0" presId="urn:microsoft.com/office/officeart/2005/8/layout/default"/>
    <dgm:cxn modelId="{E34AB9A0-329F-2A45-8A20-3C2855F3F755}" type="presParOf" srcId="{FDC2C353-BDEB-A342-B691-C0976CA71588}" destId="{64134268-C82E-DF49-A341-93F900AA52A1}" srcOrd="2" destOrd="0" presId="urn:microsoft.com/office/officeart/2005/8/layout/default"/>
    <dgm:cxn modelId="{388ACB29-0BAB-9C45-8590-0876531632A1}" type="presParOf" srcId="{FDC2C353-BDEB-A342-B691-C0976CA71588}" destId="{CEB41B4F-5519-CE4C-99AF-59104A5E9CC7}" srcOrd="3" destOrd="0" presId="urn:microsoft.com/office/officeart/2005/8/layout/default"/>
    <dgm:cxn modelId="{2373BEA9-B47D-9046-AE43-5FC9A1903218}" type="presParOf" srcId="{FDC2C353-BDEB-A342-B691-C0976CA71588}" destId="{2691166B-1F4A-3041-B9C4-81DC047180D8}" srcOrd="4" destOrd="0" presId="urn:microsoft.com/office/officeart/2005/8/layout/default"/>
    <dgm:cxn modelId="{03CF4B36-DBD3-A046-A549-A2BE8894FBD5}" type="presParOf" srcId="{FDC2C353-BDEB-A342-B691-C0976CA71588}" destId="{F0143CC7-B397-6442-9E93-78667D2939AA}" srcOrd="5" destOrd="0" presId="urn:microsoft.com/office/officeart/2005/8/layout/default"/>
    <dgm:cxn modelId="{C448B343-AABD-DA4B-A4B7-F3A60EB9811D}" type="presParOf" srcId="{FDC2C353-BDEB-A342-B691-C0976CA71588}" destId="{973DD068-77D9-8F46-8B11-590365BF8776}" srcOrd="6" destOrd="0" presId="urn:microsoft.com/office/officeart/2005/8/layout/default"/>
    <dgm:cxn modelId="{D80D75E5-0FC9-C842-B7F9-7582289B99FE}" type="presParOf" srcId="{FDC2C353-BDEB-A342-B691-C0976CA71588}" destId="{4C624DAC-5109-E84D-AE0E-CF5470B4C0B4}" srcOrd="7" destOrd="0" presId="urn:microsoft.com/office/officeart/2005/8/layout/default"/>
    <dgm:cxn modelId="{B394DC2A-1DAF-694F-BF78-A401393A016D}" type="presParOf" srcId="{FDC2C353-BDEB-A342-B691-C0976CA71588}" destId="{1E9BB46A-36A2-2D41-BDAD-2CDC2109A217}" srcOrd="8" destOrd="0" presId="urn:microsoft.com/office/officeart/2005/8/layout/default"/>
    <dgm:cxn modelId="{D914FAEA-FFB3-774D-84E3-483729D244AD}" type="presParOf" srcId="{FDC2C353-BDEB-A342-B691-C0976CA71588}" destId="{48D8CFBE-2627-2E41-96B6-F8808354C034}" srcOrd="9" destOrd="0" presId="urn:microsoft.com/office/officeart/2005/8/layout/default"/>
    <dgm:cxn modelId="{1AD35BCF-CFEC-D04D-8395-FF325F6F4447}" type="presParOf" srcId="{FDC2C353-BDEB-A342-B691-C0976CA71588}" destId="{B781E089-9C5F-CE40-BB58-1D38392F6348}" srcOrd="10" destOrd="0" presId="urn:microsoft.com/office/officeart/2005/8/layout/default"/>
    <dgm:cxn modelId="{A29D0136-1F31-CA46-933F-869A131B2D8E}" type="presParOf" srcId="{FDC2C353-BDEB-A342-B691-C0976CA71588}" destId="{6E987B27-BC6D-0E4B-888D-96F40F45308A}" srcOrd="11" destOrd="0" presId="urn:microsoft.com/office/officeart/2005/8/layout/default"/>
    <dgm:cxn modelId="{AB26BD86-BD45-D443-93F3-3606BEAB5752}" type="presParOf" srcId="{FDC2C353-BDEB-A342-B691-C0976CA71588}" destId="{46A572E7-AD75-3640-B6C9-4FB1B901F891}" srcOrd="12" destOrd="0" presId="urn:microsoft.com/office/officeart/2005/8/layout/default"/>
    <dgm:cxn modelId="{B4B5F9C2-3C1E-524D-A7FD-FFC7A93E8D37}" type="presParOf" srcId="{FDC2C353-BDEB-A342-B691-C0976CA71588}" destId="{303FB98C-3407-2540-A989-1A56FB35810C}" srcOrd="13" destOrd="0" presId="urn:microsoft.com/office/officeart/2005/8/layout/default"/>
    <dgm:cxn modelId="{F687DA64-3157-DB47-B0B7-9E589D01C255}" type="presParOf" srcId="{FDC2C353-BDEB-A342-B691-C0976CA71588}" destId="{2DBA1078-0C00-7E4E-8AC6-A887A7713D93}" srcOrd="14" destOrd="0" presId="urn:microsoft.com/office/officeart/2005/8/layout/default"/>
    <dgm:cxn modelId="{2DC07A09-9913-E44B-94D1-A1E2B7A275D7}" type="presParOf" srcId="{FDC2C353-BDEB-A342-B691-C0976CA71588}" destId="{63A1770E-A688-CD47-B7C3-D130C4605720}" srcOrd="15" destOrd="0" presId="urn:microsoft.com/office/officeart/2005/8/layout/default"/>
    <dgm:cxn modelId="{D97957B6-AEF0-6046-814D-437B14C5281A}" type="presParOf" srcId="{FDC2C353-BDEB-A342-B691-C0976CA71588}" destId="{AC9D41F7-347D-0945-BA05-8FF5E3304C6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636B2D-CC0F-984E-A40D-426606787440}" type="doc">
      <dgm:prSet loTypeId="urn:microsoft.com/office/officeart/2008/layout/BendingPictureCaptionLis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44A47-7957-48AC-A67D-B367253B6A19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JJ Evans</a:t>
          </a:r>
          <a:br>
            <a:rPr lang="en-US" dirty="0">
              <a:latin typeface="Arial" charset="0"/>
              <a:ea typeface="Arial" charset="0"/>
              <a:cs typeface="Arial" charset="0"/>
            </a:rPr>
          </a:br>
          <a:r>
            <a:rPr lang="en-US" dirty="0">
              <a:latin typeface="Arial" charset="0"/>
              <a:ea typeface="Arial" charset="0"/>
              <a:cs typeface="Arial" charset="0"/>
            </a:rPr>
            <a:t>Associate Director of Student Life</a:t>
          </a:r>
        </a:p>
      </dgm:t>
    </dgm:pt>
    <dgm:pt modelId="{2E45FB00-8D16-4AFC-98CA-5842DBC36C7C}" type="parTrans" cxnId="{F63D8C89-5F03-4D9A-A58B-23FF7796C521}">
      <dgm:prSet/>
      <dgm:spPr/>
      <dgm:t>
        <a:bodyPr/>
        <a:lstStyle/>
        <a:p>
          <a:endParaRPr lang="en-US"/>
        </a:p>
      </dgm:t>
    </dgm:pt>
    <dgm:pt modelId="{83724F4D-CA9B-4684-9F82-D22D5BFD1C61}" type="sibTrans" cxnId="{F63D8C89-5F03-4D9A-A58B-23FF7796C521}">
      <dgm:prSet/>
      <dgm:spPr/>
      <dgm:t>
        <a:bodyPr/>
        <a:lstStyle/>
        <a:p>
          <a:endParaRPr lang="en-US"/>
        </a:p>
      </dgm:t>
    </dgm:pt>
    <dgm:pt modelId="{363F1E38-2259-CB40-896E-2867E88A47EA}" type="pres">
      <dgm:prSet presAssocID="{20636B2D-CC0F-984E-A40D-426606787440}" presName="Name0" presStyleCnt="0">
        <dgm:presLayoutVars>
          <dgm:dir/>
          <dgm:resizeHandles val="exact"/>
        </dgm:presLayoutVars>
      </dgm:prSet>
      <dgm:spPr/>
    </dgm:pt>
    <dgm:pt modelId="{CD74E94C-2C43-469E-B2D3-23539B569995}" type="pres">
      <dgm:prSet presAssocID="{95844A47-7957-48AC-A67D-B367253B6A19}" presName="composite" presStyleCnt="0"/>
      <dgm:spPr/>
    </dgm:pt>
    <dgm:pt modelId="{055400FE-4C5B-475C-BD13-691D2713B0FC}" type="pres">
      <dgm:prSet presAssocID="{95844A47-7957-48AC-A67D-B367253B6A19}" presName="rect1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0164A48-6B43-473E-83A3-D9F384A30A84}" type="pres">
      <dgm:prSet presAssocID="{95844A47-7957-48AC-A67D-B367253B6A19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845A2320-A6AB-4146-ABEF-A28773A4A76C}" type="presOf" srcId="{95844A47-7957-48AC-A67D-B367253B6A19}" destId="{40164A48-6B43-473E-83A3-D9F384A30A84}" srcOrd="0" destOrd="0" presId="urn:microsoft.com/office/officeart/2008/layout/BendingPictureCaptionList"/>
    <dgm:cxn modelId="{C63F2F7B-D254-7A43-BF09-22A6DFB587B4}" type="presOf" srcId="{20636B2D-CC0F-984E-A40D-426606787440}" destId="{363F1E38-2259-CB40-896E-2867E88A47EA}" srcOrd="0" destOrd="0" presId="urn:microsoft.com/office/officeart/2008/layout/BendingPictureCaptionList"/>
    <dgm:cxn modelId="{F63D8C89-5F03-4D9A-A58B-23FF7796C521}" srcId="{20636B2D-CC0F-984E-A40D-426606787440}" destId="{95844A47-7957-48AC-A67D-B367253B6A19}" srcOrd="0" destOrd="0" parTransId="{2E45FB00-8D16-4AFC-98CA-5842DBC36C7C}" sibTransId="{83724F4D-CA9B-4684-9F82-D22D5BFD1C61}"/>
    <dgm:cxn modelId="{2BA26DC4-6306-42F9-82F6-58BF31369EC6}" type="presParOf" srcId="{363F1E38-2259-CB40-896E-2867E88A47EA}" destId="{CD74E94C-2C43-469E-B2D3-23539B569995}" srcOrd="0" destOrd="0" presId="urn:microsoft.com/office/officeart/2008/layout/BendingPictureCaptionList"/>
    <dgm:cxn modelId="{2461F3E6-DFE4-4487-BC56-21BE3E0ADFA9}" type="presParOf" srcId="{CD74E94C-2C43-469E-B2D3-23539B569995}" destId="{055400FE-4C5B-475C-BD13-691D2713B0FC}" srcOrd="0" destOrd="0" presId="urn:microsoft.com/office/officeart/2008/layout/BendingPictureCaptionList"/>
    <dgm:cxn modelId="{96DA6E60-FC55-4C08-B2EB-6A4417DF9493}" type="presParOf" srcId="{CD74E94C-2C43-469E-B2D3-23539B569995}" destId="{40164A48-6B43-473E-83A3-D9F384A30A8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573148-8D4D-CB42-B857-7A80A2119D17}" type="doc">
      <dgm:prSet loTypeId="urn:microsoft.com/office/officeart/2005/8/layout/default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82F6D97-65A2-654D-8A85-63C62719A770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>
              <a:solidFill>
                <a:srgbClr val="C49B26"/>
              </a:solidFill>
              <a:cs typeface="Calibri Light"/>
            </a:rPr>
            <a:t>Associate Director of Disability Services and Title IX</a:t>
          </a:r>
          <a:endParaRPr lang="en-US" b="1" dirty="0">
            <a:solidFill>
              <a:srgbClr val="C49B26"/>
            </a:solidFill>
          </a:endParaRPr>
        </a:p>
      </dgm:t>
    </dgm:pt>
    <dgm:pt modelId="{FF54279B-2018-BA4D-A4A1-083E4B2C9039}" type="parTrans" cxnId="{DC233D72-FA23-914C-9E3E-AA8A0ADB3F23}">
      <dgm:prSet/>
      <dgm:spPr/>
      <dgm:t>
        <a:bodyPr/>
        <a:lstStyle/>
        <a:p>
          <a:endParaRPr lang="en-US"/>
        </a:p>
      </dgm:t>
    </dgm:pt>
    <dgm:pt modelId="{F9B050B8-05BC-7941-96C8-1731BF965CE9}" type="sibTrans" cxnId="{DC233D72-FA23-914C-9E3E-AA8A0ADB3F23}">
      <dgm:prSet/>
      <dgm:spPr/>
      <dgm:t>
        <a:bodyPr/>
        <a:lstStyle/>
        <a:p>
          <a:endParaRPr lang="en-US"/>
        </a:p>
      </dgm:t>
    </dgm:pt>
    <dgm:pt modelId="{88115929-7176-BE4C-800E-58867AF457D4}">
      <dgm:prSet phldrT="[Text]"/>
      <dgm:spPr>
        <a:solidFill>
          <a:srgbClr val="003768"/>
        </a:solidFill>
      </dgm:spPr>
      <dgm:t>
        <a:bodyPr/>
        <a:lstStyle/>
        <a:p>
          <a:pPr rtl="0"/>
          <a:r>
            <a:rPr lang="en-US" dirty="0"/>
            <a:t>Transition Support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B7D33C1E-67D3-F24F-936A-7EFCB73EB7EE}" type="parTrans" cxnId="{BC6EDF9E-EBF4-E544-840E-3471128CD6A0}">
      <dgm:prSet/>
      <dgm:spPr/>
      <dgm:t>
        <a:bodyPr/>
        <a:lstStyle/>
        <a:p>
          <a:endParaRPr lang="en-US"/>
        </a:p>
      </dgm:t>
    </dgm:pt>
    <dgm:pt modelId="{14CED716-2222-A041-AA9D-69BF7463EDAB}" type="sibTrans" cxnId="{BC6EDF9E-EBF4-E544-840E-3471128CD6A0}">
      <dgm:prSet/>
      <dgm:spPr/>
      <dgm:t>
        <a:bodyPr/>
        <a:lstStyle/>
        <a:p>
          <a:endParaRPr lang="en-US"/>
        </a:p>
      </dgm:t>
    </dgm:pt>
    <dgm:pt modelId="{478B2F2E-B422-9040-AF33-57344BC1C28B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Disability Services</a:t>
          </a:r>
        </a:p>
      </dgm:t>
    </dgm:pt>
    <dgm:pt modelId="{1DD78CEE-A7E7-9943-AF47-6D55ECB2BC11}" type="parTrans" cxnId="{A04D5905-9D1B-D649-89FB-3836B16722DF}">
      <dgm:prSet/>
      <dgm:spPr/>
      <dgm:t>
        <a:bodyPr/>
        <a:lstStyle/>
        <a:p>
          <a:endParaRPr lang="en-US"/>
        </a:p>
      </dgm:t>
    </dgm:pt>
    <dgm:pt modelId="{22617EB4-820E-794F-B7BB-1BE252758689}" type="sibTrans" cxnId="{A04D5905-9D1B-D649-89FB-3836B16722DF}">
      <dgm:prSet/>
      <dgm:spPr/>
      <dgm:t>
        <a:bodyPr/>
        <a:lstStyle/>
        <a:p>
          <a:endParaRPr lang="en-US"/>
        </a:p>
      </dgm:t>
    </dgm:pt>
    <dgm:pt modelId="{3A7E5BE9-4478-CB42-BF41-474AF90766AA}">
      <dgm:prSet phldrT="[Text]" phldr="0"/>
      <dgm:spPr>
        <a:solidFill>
          <a:srgbClr val="003768"/>
        </a:solidFill>
      </dgm:spPr>
      <dgm:t>
        <a:bodyPr/>
        <a:lstStyle/>
        <a:p>
          <a:r>
            <a:rPr lang="en-US" baseline="0" dirty="0">
              <a:latin typeface="Calibri Light" panose="020F0302020204030204"/>
            </a:rPr>
            <a:t>Consultation</a:t>
          </a:r>
          <a:endParaRPr lang="en-US" baseline="0" dirty="0"/>
        </a:p>
      </dgm:t>
    </dgm:pt>
    <dgm:pt modelId="{E60ABDF9-3303-424A-9688-1C8DCE8414E6}" type="parTrans" cxnId="{9FA9C429-F346-6640-B4F1-99B069AB9363}">
      <dgm:prSet/>
      <dgm:spPr/>
      <dgm:t>
        <a:bodyPr/>
        <a:lstStyle/>
        <a:p>
          <a:endParaRPr lang="en-US"/>
        </a:p>
      </dgm:t>
    </dgm:pt>
    <dgm:pt modelId="{E7381B3F-EBC3-424F-938D-807FC4ACDAFB}" type="sibTrans" cxnId="{9FA9C429-F346-6640-B4F1-99B069AB9363}">
      <dgm:prSet/>
      <dgm:spPr/>
      <dgm:t>
        <a:bodyPr/>
        <a:lstStyle/>
        <a:p>
          <a:endParaRPr lang="en-US"/>
        </a:p>
      </dgm:t>
    </dgm:pt>
    <dgm:pt modelId="{CBE716FD-146E-1543-A5A1-A9CAEF0CF376}">
      <dgm:prSet phldrT="[Text]" phldr="0"/>
      <dgm:spPr>
        <a:solidFill>
          <a:srgbClr val="003768"/>
        </a:solidFill>
      </dgm:spPr>
      <dgm:t>
        <a:bodyPr/>
        <a:lstStyle/>
        <a:p>
          <a:pPr rtl="0"/>
          <a:r>
            <a:rPr lang="en-US" baseline="0" dirty="0"/>
            <a:t>Title IX</a:t>
          </a:r>
        </a:p>
      </dgm:t>
    </dgm:pt>
    <dgm:pt modelId="{3FD8C41F-6737-7E45-9303-97B71CD16D69}" type="parTrans" cxnId="{938293FA-A794-EC4C-8C09-D7C8C10E6A2B}">
      <dgm:prSet/>
      <dgm:spPr/>
      <dgm:t>
        <a:bodyPr/>
        <a:lstStyle/>
        <a:p>
          <a:endParaRPr lang="en-US"/>
        </a:p>
      </dgm:t>
    </dgm:pt>
    <dgm:pt modelId="{C5611C2F-DDF5-C348-8514-15CD021A7A6E}" type="sibTrans" cxnId="{938293FA-A794-EC4C-8C09-D7C8C10E6A2B}">
      <dgm:prSet/>
      <dgm:spPr/>
      <dgm:t>
        <a:bodyPr/>
        <a:lstStyle/>
        <a:p>
          <a:endParaRPr lang="en-US"/>
        </a:p>
      </dgm:t>
    </dgm:pt>
    <dgm:pt modelId="{4323CCFB-7E0A-604D-8D7A-C5CC6770E021}">
      <dgm:prSet phldrT="[Text]" phldr="0"/>
      <dgm:spPr>
        <a:solidFill>
          <a:srgbClr val="003768"/>
        </a:solidFill>
      </dgm:spPr>
      <dgm:t>
        <a:bodyPr/>
        <a:lstStyle/>
        <a:p>
          <a:pPr rtl="0"/>
          <a:r>
            <a:rPr lang="en-US" baseline="0" dirty="0">
              <a:latin typeface="Calibri Light" panose="020F0302020204030204"/>
            </a:rPr>
            <a:t>State Leadership Team </a:t>
          </a:r>
          <a:endParaRPr lang="en-US" baseline="0" dirty="0"/>
        </a:p>
      </dgm:t>
    </dgm:pt>
    <dgm:pt modelId="{1DD3C558-3DA7-1B42-826B-E51866646C71}" type="parTrans" cxnId="{E108E87F-3C78-314F-93F7-CB7BBA1D13AC}">
      <dgm:prSet/>
      <dgm:spPr/>
      <dgm:t>
        <a:bodyPr/>
        <a:lstStyle/>
        <a:p>
          <a:endParaRPr lang="en-US"/>
        </a:p>
      </dgm:t>
    </dgm:pt>
    <dgm:pt modelId="{7A90716F-02EF-2D4B-91AB-A50B344B1946}" type="sibTrans" cxnId="{E108E87F-3C78-314F-93F7-CB7BBA1D13AC}">
      <dgm:prSet/>
      <dgm:spPr/>
      <dgm:t>
        <a:bodyPr/>
        <a:lstStyle/>
        <a:p>
          <a:endParaRPr lang="en-US"/>
        </a:p>
      </dgm:t>
    </dgm:pt>
    <dgm:pt modelId="{D6B2B7BD-F589-8942-9ED5-A7F784D16642}">
      <dgm:prSet phldrT="[Text]" phldr="0"/>
      <dgm:spPr>
        <a:solidFill>
          <a:srgbClr val="003768"/>
        </a:solidFill>
      </dgm:spPr>
      <dgm:t>
        <a:bodyPr/>
        <a:lstStyle/>
        <a:p>
          <a:pPr rtl="0"/>
          <a:r>
            <a:rPr lang="en-US" baseline="0" dirty="0">
              <a:latin typeface="Calibri Light" panose="020F0302020204030204"/>
            </a:rPr>
            <a:t>Professional Development</a:t>
          </a:r>
          <a:endParaRPr lang="en-US" baseline="0" dirty="0"/>
        </a:p>
      </dgm:t>
    </dgm:pt>
    <dgm:pt modelId="{F96BCAD5-39E2-0A4C-9961-A328DE79C79E}" type="parTrans" cxnId="{D58433FA-49C8-4D4D-8269-EBAA97747600}">
      <dgm:prSet/>
      <dgm:spPr/>
      <dgm:t>
        <a:bodyPr/>
        <a:lstStyle/>
        <a:p>
          <a:endParaRPr lang="en-US"/>
        </a:p>
      </dgm:t>
    </dgm:pt>
    <dgm:pt modelId="{B8AE5DC9-E54D-994F-8C86-92A2AED5A27B}" type="sibTrans" cxnId="{D58433FA-49C8-4D4D-8269-EBAA97747600}">
      <dgm:prSet/>
      <dgm:spPr/>
      <dgm:t>
        <a:bodyPr/>
        <a:lstStyle/>
        <a:p>
          <a:endParaRPr lang="en-US"/>
        </a:p>
      </dgm:t>
    </dgm:pt>
    <dgm:pt modelId="{8EB5C58F-315D-4C11-B26F-6125812B86AD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Training </a:t>
          </a:r>
        </a:p>
      </dgm:t>
    </dgm:pt>
    <dgm:pt modelId="{55EA2838-FB32-483E-BF9C-631DFF986A87}" type="parTrans" cxnId="{10DC0B4E-9AE5-49A1-9B47-8F62FAFE305B}">
      <dgm:prSet/>
      <dgm:spPr/>
      <dgm:t>
        <a:bodyPr/>
        <a:lstStyle/>
        <a:p>
          <a:endParaRPr lang="en-US"/>
        </a:p>
      </dgm:t>
    </dgm:pt>
    <dgm:pt modelId="{5437228C-6765-4F8C-A0AE-1F506AEAE3C6}" type="sibTrans" cxnId="{10DC0B4E-9AE5-49A1-9B47-8F62FAFE305B}">
      <dgm:prSet/>
      <dgm:spPr/>
      <dgm:t>
        <a:bodyPr/>
        <a:lstStyle/>
        <a:p>
          <a:endParaRPr lang="en-US"/>
        </a:p>
      </dgm:t>
    </dgm:pt>
    <dgm:pt modelId="{DEB5DFFB-BB5B-4425-99C0-70717A8FB0CA}">
      <dgm:prSet phldrT="[Text]" phldr="0"/>
      <dgm:spPr>
        <a:solidFill>
          <a:srgbClr val="003768"/>
        </a:solidFill>
      </dgm:spPr>
      <dgm:t>
        <a:bodyPr/>
        <a:lstStyle/>
        <a:p>
          <a:pPr rtl="0"/>
          <a:r>
            <a:rPr lang="en-US" b="0" dirty="0">
              <a:latin typeface="Calibri Light" panose="020F0302020204030204"/>
              <a:cs typeface="Calibri Light"/>
            </a:rPr>
            <a:t>Advocacy</a:t>
          </a:r>
        </a:p>
      </dgm:t>
    </dgm:pt>
    <dgm:pt modelId="{C0198152-EBF7-437A-A80A-306CA34B62BC}" type="parTrans" cxnId="{4E4A8776-8031-408D-9CFC-F6CA4B21E2FC}">
      <dgm:prSet/>
      <dgm:spPr/>
      <dgm:t>
        <a:bodyPr/>
        <a:lstStyle/>
        <a:p>
          <a:endParaRPr lang="en-US"/>
        </a:p>
      </dgm:t>
    </dgm:pt>
    <dgm:pt modelId="{BF9668A4-9DDF-4CD4-8FAB-7B6377C6A8F8}" type="sibTrans" cxnId="{4E4A8776-8031-408D-9CFC-F6CA4B21E2FC}">
      <dgm:prSet/>
      <dgm:spPr/>
      <dgm:t>
        <a:bodyPr/>
        <a:lstStyle/>
        <a:p>
          <a:endParaRPr lang="en-US"/>
        </a:p>
      </dgm:t>
    </dgm:pt>
    <dgm:pt modelId="{FDC2C353-BDEB-A342-B691-C0976CA71588}" type="pres">
      <dgm:prSet presAssocID="{AA573148-8D4D-CB42-B857-7A80A2119D17}" presName="diagram" presStyleCnt="0">
        <dgm:presLayoutVars>
          <dgm:dir/>
          <dgm:resizeHandles val="exact"/>
        </dgm:presLayoutVars>
      </dgm:prSet>
      <dgm:spPr/>
    </dgm:pt>
    <dgm:pt modelId="{B0862C08-B14D-9F49-8835-2006A1971F9D}" type="pres">
      <dgm:prSet presAssocID="{478B2F2E-B422-9040-AF33-57344BC1C28B}" presName="node" presStyleLbl="node1" presStyleIdx="0" presStyleCnt="9">
        <dgm:presLayoutVars>
          <dgm:bulletEnabled val="1"/>
        </dgm:presLayoutVars>
      </dgm:prSet>
      <dgm:spPr/>
    </dgm:pt>
    <dgm:pt modelId="{2AA90F9D-461D-6240-A1D7-00F2BD7086F1}" type="pres">
      <dgm:prSet presAssocID="{22617EB4-820E-794F-B7BB-1BE252758689}" presName="sibTrans" presStyleCnt="0"/>
      <dgm:spPr/>
    </dgm:pt>
    <dgm:pt modelId="{F6D1C247-13A4-4E8F-99A1-6E8B50773AE4}" type="pres">
      <dgm:prSet presAssocID="{8EB5C58F-315D-4C11-B26F-6125812B86AD}" presName="node" presStyleLbl="node1" presStyleIdx="1" presStyleCnt="9">
        <dgm:presLayoutVars>
          <dgm:bulletEnabled val="1"/>
        </dgm:presLayoutVars>
      </dgm:prSet>
      <dgm:spPr/>
    </dgm:pt>
    <dgm:pt modelId="{0A0B0EA4-B329-487C-BF65-871467C5372B}" type="pres">
      <dgm:prSet presAssocID="{5437228C-6765-4F8C-A0AE-1F506AEAE3C6}" presName="sibTrans" presStyleCnt="0"/>
      <dgm:spPr/>
    </dgm:pt>
    <dgm:pt modelId="{2691166B-1F4A-3041-B9C4-81DC047180D8}" type="pres">
      <dgm:prSet presAssocID="{88115929-7176-BE4C-800E-58867AF457D4}" presName="node" presStyleLbl="node1" presStyleIdx="2" presStyleCnt="9">
        <dgm:presLayoutVars>
          <dgm:bulletEnabled val="1"/>
        </dgm:presLayoutVars>
      </dgm:prSet>
      <dgm:spPr/>
    </dgm:pt>
    <dgm:pt modelId="{F0143CC7-B397-6442-9E93-78667D2939AA}" type="pres">
      <dgm:prSet presAssocID="{14CED716-2222-A041-AA9D-69BF7463EDAB}" presName="sibTrans" presStyleCnt="0"/>
      <dgm:spPr/>
    </dgm:pt>
    <dgm:pt modelId="{FA0EE4B4-2EDD-42CF-8489-A00024FF5070}" type="pres">
      <dgm:prSet presAssocID="{DEB5DFFB-BB5B-4425-99C0-70717A8FB0CA}" presName="node" presStyleLbl="node1" presStyleIdx="3" presStyleCnt="9">
        <dgm:presLayoutVars>
          <dgm:bulletEnabled val="1"/>
        </dgm:presLayoutVars>
      </dgm:prSet>
      <dgm:spPr/>
    </dgm:pt>
    <dgm:pt modelId="{7B85E19A-9365-4339-B58A-ECA7F53ECC20}" type="pres">
      <dgm:prSet presAssocID="{BF9668A4-9DDF-4CD4-8FAB-7B6377C6A8F8}" presName="sibTrans" presStyleCnt="0"/>
      <dgm:spPr/>
    </dgm:pt>
    <dgm:pt modelId="{1E9BB46A-36A2-2D41-BDAD-2CDC2109A217}" type="pres">
      <dgm:prSet presAssocID="{182F6D97-65A2-654D-8A85-63C62719A770}" presName="node" presStyleLbl="node1" presStyleIdx="4" presStyleCnt="9">
        <dgm:presLayoutVars>
          <dgm:bulletEnabled val="1"/>
        </dgm:presLayoutVars>
      </dgm:prSet>
      <dgm:spPr/>
    </dgm:pt>
    <dgm:pt modelId="{48D8CFBE-2627-2E41-96B6-F8808354C034}" type="pres">
      <dgm:prSet presAssocID="{F9B050B8-05BC-7941-96C8-1731BF965CE9}" presName="sibTrans" presStyleCnt="0"/>
      <dgm:spPr/>
    </dgm:pt>
    <dgm:pt modelId="{B781E089-9C5F-CE40-BB58-1D38392F6348}" type="pres">
      <dgm:prSet presAssocID="{3A7E5BE9-4478-CB42-BF41-474AF90766AA}" presName="node" presStyleLbl="node1" presStyleIdx="5" presStyleCnt="9">
        <dgm:presLayoutVars>
          <dgm:bulletEnabled val="1"/>
        </dgm:presLayoutVars>
      </dgm:prSet>
      <dgm:spPr/>
    </dgm:pt>
    <dgm:pt modelId="{6E987B27-BC6D-0E4B-888D-96F40F45308A}" type="pres">
      <dgm:prSet presAssocID="{E7381B3F-EBC3-424F-938D-807FC4ACDAFB}" presName="sibTrans" presStyleCnt="0"/>
      <dgm:spPr/>
    </dgm:pt>
    <dgm:pt modelId="{46A572E7-AD75-3640-B6C9-4FB1B901F891}" type="pres">
      <dgm:prSet presAssocID="{CBE716FD-146E-1543-A5A1-A9CAEF0CF376}" presName="node" presStyleLbl="node1" presStyleIdx="6" presStyleCnt="9">
        <dgm:presLayoutVars>
          <dgm:bulletEnabled val="1"/>
        </dgm:presLayoutVars>
      </dgm:prSet>
      <dgm:spPr/>
    </dgm:pt>
    <dgm:pt modelId="{303FB98C-3407-2540-A989-1A56FB35810C}" type="pres">
      <dgm:prSet presAssocID="{C5611C2F-DDF5-C348-8514-15CD021A7A6E}" presName="sibTrans" presStyleCnt="0"/>
      <dgm:spPr/>
    </dgm:pt>
    <dgm:pt modelId="{2DBA1078-0C00-7E4E-8AC6-A887A7713D93}" type="pres">
      <dgm:prSet presAssocID="{4323CCFB-7E0A-604D-8D7A-C5CC6770E021}" presName="node" presStyleLbl="node1" presStyleIdx="7" presStyleCnt="9">
        <dgm:presLayoutVars>
          <dgm:bulletEnabled val="1"/>
        </dgm:presLayoutVars>
      </dgm:prSet>
      <dgm:spPr/>
    </dgm:pt>
    <dgm:pt modelId="{63A1770E-A688-CD47-B7C3-D130C4605720}" type="pres">
      <dgm:prSet presAssocID="{7A90716F-02EF-2D4B-91AB-A50B344B1946}" presName="sibTrans" presStyleCnt="0"/>
      <dgm:spPr/>
    </dgm:pt>
    <dgm:pt modelId="{AC9D41F7-347D-0945-BA05-8FF5E3304C69}" type="pres">
      <dgm:prSet presAssocID="{D6B2B7BD-F589-8942-9ED5-A7F784D16642}" presName="node" presStyleLbl="node1" presStyleIdx="8" presStyleCnt="9">
        <dgm:presLayoutVars>
          <dgm:bulletEnabled val="1"/>
        </dgm:presLayoutVars>
      </dgm:prSet>
      <dgm:spPr/>
    </dgm:pt>
  </dgm:ptLst>
  <dgm:cxnLst>
    <dgm:cxn modelId="{A04D5905-9D1B-D649-89FB-3836B16722DF}" srcId="{AA573148-8D4D-CB42-B857-7A80A2119D17}" destId="{478B2F2E-B422-9040-AF33-57344BC1C28B}" srcOrd="0" destOrd="0" parTransId="{1DD78CEE-A7E7-9943-AF47-6D55ECB2BC11}" sibTransId="{22617EB4-820E-794F-B7BB-1BE252758689}"/>
    <dgm:cxn modelId="{9FA9C429-F346-6640-B4F1-99B069AB9363}" srcId="{AA573148-8D4D-CB42-B857-7A80A2119D17}" destId="{3A7E5BE9-4478-CB42-BF41-474AF90766AA}" srcOrd="5" destOrd="0" parTransId="{E60ABDF9-3303-424A-9688-1C8DCE8414E6}" sibTransId="{E7381B3F-EBC3-424F-938D-807FC4ACDAFB}"/>
    <dgm:cxn modelId="{1B7F5238-1785-45C8-BE33-40E722413172}" type="presOf" srcId="{182F6D97-65A2-654D-8A85-63C62719A770}" destId="{1E9BB46A-36A2-2D41-BDAD-2CDC2109A217}" srcOrd="0" destOrd="0" presId="urn:microsoft.com/office/officeart/2005/8/layout/default"/>
    <dgm:cxn modelId="{EAF51264-7266-4B9B-974A-E1F4397AB1C1}" type="presOf" srcId="{D6B2B7BD-F589-8942-9ED5-A7F784D16642}" destId="{AC9D41F7-347D-0945-BA05-8FF5E3304C69}" srcOrd="0" destOrd="0" presId="urn:microsoft.com/office/officeart/2005/8/layout/default"/>
    <dgm:cxn modelId="{09FC5944-56B2-4501-9602-0E9EFF71B4AF}" type="presOf" srcId="{DEB5DFFB-BB5B-4425-99C0-70717A8FB0CA}" destId="{FA0EE4B4-2EDD-42CF-8489-A00024FF5070}" srcOrd="0" destOrd="0" presId="urn:microsoft.com/office/officeart/2005/8/layout/default"/>
    <dgm:cxn modelId="{B9F0DA67-FA7F-4FF5-8608-083039321EF6}" type="presOf" srcId="{4323CCFB-7E0A-604D-8D7A-C5CC6770E021}" destId="{2DBA1078-0C00-7E4E-8AC6-A887A7713D93}" srcOrd="0" destOrd="0" presId="urn:microsoft.com/office/officeart/2005/8/layout/default"/>
    <dgm:cxn modelId="{BD523D69-FA39-3348-B639-B864702C12DE}" type="presOf" srcId="{AA573148-8D4D-CB42-B857-7A80A2119D17}" destId="{FDC2C353-BDEB-A342-B691-C0976CA71588}" srcOrd="0" destOrd="0" presId="urn:microsoft.com/office/officeart/2005/8/layout/default"/>
    <dgm:cxn modelId="{10DC0B4E-9AE5-49A1-9B47-8F62FAFE305B}" srcId="{AA573148-8D4D-CB42-B857-7A80A2119D17}" destId="{8EB5C58F-315D-4C11-B26F-6125812B86AD}" srcOrd="1" destOrd="0" parTransId="{55EA2838-FB32-483E-BF9C-631DFF986A87}" sibTransId="{5437228C-6765-4F8C-A0AE-1F506AEAE3C6}"/>
    <dgm:cxn modelId="{DC233D72-FA23-914C-9E3E-AA8A0ADB3F23}" srcId="{AA573148-8D4D-CB42-B857-7A80A2119D17}" destId="{182F6D97-65A2-654D-8A85-63C62719A770}" srcOrd="4" destOrd="0" parTransId="{FF54279B-2018-BA4D-A4A1-083E4B2C9039}" sibTransId="{F9B050B8-05BC-7941-96C8-1731BF965CE9}"/>
    <dgm:cxn modelId="{4E4A8776-8031-408D-9CFC-F6CA4B21E2FC}" srcId="{AA573148-8D4D-CB42-B857-7A80A2119D17}" destId="{DEB5DFFB-BB5B-4425-99C0-70717A8FB0CA}" srcOrd="3" destOrd="0" parTransId="{C0198152-EBF7-437A-A80A-306CA34B62BC}" sibTransId="{BF9668A4-9DDF-4CD4-8FAB-7B6377C6A8F8}"/>
    <dgm:cxn modelId="{7A889677-6692-49B4-AA61-FA75ECBC1452}" type="presOf" srcId="{88115929-7176-BE4C-800E-58867AF457D4}" destId="{2691166B-1F4A-3041-B9C4-81DC047180D8}" srcOrd="0" destOrd="0" presId="urn:microsoft.com/office/officeart/2005/8/layout/default"/>
    <dgm:cxn modelId="{E108E87F-3C78-314F-93F7-CB7BBA1D13AC}" srcId="{AA573148-8D4D-CB42-B857-7A80A2119D17}" destId="{4323CCFB-7E0A-604D-8D7A-C5CC6770E021}" srcOrd="7" destOrd="0" parTransId="{1DD3C558-3DA7-1B42-826B-E51866646C71}" sibTransId="{7A90716F-02EF-2D4B-91AB-A50B344B1946}"/>
    <dgm:cxn modelId="{3D42CF98-11F9-4D51-B460-EDE06A4C81D1}" type="presOf" srcId="{3A7E5BE9-4478-CB42-BF41-474AF90766AA}" destId="{B781E089-9C5F-CE40-BB58-1D38392F6348}" srcOrd="0" destOrd="0" presId="urn:microsoft.com/office/officeart/2005/8/layout/default"/>
    <dgm:cxn modelId="{BC6EDF9E-EBF4-E544-840E-3471128CD6A0}" srcId="{AA573148-8D4D-CB42-B857-7A80A2119D17}" destId="{88115929-7176-BE4C-800E-58867AF457D4}" srcOrd="2" destOrd="0" parTransId="{B7D33C1E-67D3-F24F-936A-7EFCB73EB7EE}" sibTransId="{14CED716-2222-A041-AA9D-69BF7463EDAB}"/>
    <dgm:cxn modelId="{547B7AC1-247D-4B8F-9A58-07608D629E70}" type="presOf" srcId="{8EB5C58F-315D-4C11-B26F-6125812B86AD}" destId="{F6D1C247-13A4-4E8F-99A1-6E8B50773AE4}" srcOrd="0" destOrd="0" presId="urn:microsoft.com/office/officeart/2005/8/layout/default"/>
    <dgm:cxn modelId="{5FCB09E2-7A34-4D9A-A9E0-854D0A499FC5}" type="presOf" srcId="{CBE716FD-146E-1543-A5A1-A9CAEF0CF376}" destId="{46A572E7-AD75-3640-B6C9-4FB1B901F891}" srcOrd="0" destOrd="0" presId="urn:microsoft.com/office/officeart/2005/8/layout/default"/>
    <dgm:cxn modelId="{BAA28CF2-BB6F-42F7-A1C5-83934F261B25}" type="presOf" srcId="{478B2F2E-B422-9040-AF33-57344BC1C28B}" destId="{B0862C08-B14D-9F49-8835-2006A1971F9D}" srcOrd="0" destOrd="0" presId="urn:microsoft.com/office/officeart/2005/8/layout/default"/>
    <dgm:cxn modelId="{D58433FA-49C8-4D4D-8269-EBAA97747600}" srcId="{AA573148-8D4D-CB42-B857-7A80A2119D17}" destId="{D6B2B7BD-F589-8942-9ED5-A7F784D16642}" srcOrd="8" destOrd="0" parTransId="{F96BCAD5-39E2-0A4C-9961-A328DE79C79E}" sibTransId="{B8AE5DC9-E54D-994F-8C86-92A2AED5A27B}"/>
    <dgm:cxn modelId="{938293FA-A794-EC4C-8C09-D7C8C10E6A2B}" srcId="{AA573148-8D4D-CB42-B857-7A80A2119D17}" destId="{CBE716FD-146E-1543-A5A1-A9CAEF0CF376}" srcOrd="6" destOrd="0" parTransId="{3FD8C41F-6737-7E45-9303-97B71CD16D69}" sibTransId="{C5611C2F-DDF5-C348-8514-15CD021A7A6E}"/>
    <dgm:cxn modelId="{6BB69545-A278-47D2-A75A-8809739B0147}" type="presParOf" srcId="{FDC2C353-BDEB-A342-B691-C0976CA71588}" destId="{B0862C08-B14D-9F49-8835-2006A1971F9D}" srcOrd="0" destOrd="0" presId="urn:microsoft.com/office/officeart/2005/8/layout/default"/>
    <dgm:cxn modelId="{FA2ACEA6-9925-4967-8799-09EDCCA11A8B}" type="presParOf" srcId="{FDC2C353-BDEB-A342-B691-C0976CA71588}" destId="{2AA90F9D-461D-6240-A1D7-00F2BD7086F1}" srcOrd="1" destOrd="0" presId="urn:microsoft.com/office/officeart/2005/8/layout/default"/>
    <dgm:cxn modelId="{56778BBE-809B-4790-87B2-ADAFC8150746}" type="presParOf" srcId="{FDC2C353-BDEB-A342-B691-C0976CA71588}" destId="{F6D1C247-13A4-4E8F-99A1-6E8B50773AE4}" srcOrd="2" destOrd="0" presId="urn:microsoft.com/office/officeart/2005/8/layout/default"/>
    <dgm:cxn modelId="{0A4DB73E-FDD3-49E2-BE7A-A2813BFE3F82}" type="presParOf" srcId="{FDC2C353-BDEB-A342-B691-C0976CA71588}" destId="{0A0B0EA4-B329-487C-BF65-871467C5372B}" srcOrd="3" destOrd="0" presId="urn:microsoft.com/office/officeart/2005/8/layout/default"/>
    <dgm:cxn modelId="{A78E8CC3-122D-4816-8896-D10753720FC5}" type="presParOf" srcId="{FDC2C353-BDEB-A342-B691-C0976CA71588}" destId="{2691166B-1F4A-3041-B9C4-81DC047180D8}" srcOrd="4" destOrd="0" presId="urn:microsoft.com/office/officeart/2005/8/layout/default"/>
    <dgm:cxn modelId="{C17CC93B-96D0-4F4B-8819-9320BE5C7D49}" type="presParOf" srcId="{FDC2C353-BDEB-A342-B691-C0976CA71588}" destId="{F0143CC7-B397-6442-9E93-78667D2939AA}" srcOrd="5" destOrd="0" presId="urn:microsoft.com/office/officeart/2005/8/layout/default"/>
    <dgm:cxn modelId="{8E78F16D-4158-46EB-98BD-A6D52738752C}" type="presParOf" srcId="{FDC2C353-BDEB-A342-B691-C0976CA71588}" destId="{FA0EE4B4-2EDD-42CF-8489-A00024FF5070}" srcOrd="6" destOrd="0" presId="urn:microsoft.com/office/officeart/2005/8/layout/default"/>
    <dgm:cxn modelId="{C0D984B1-2F3E-47F8-A151-C49CF42B7C92}" type="presParOf" srcId="{FDC2C353-BDEB-A342-B691-C0976CA71588}" destId="{7B85E19A-9365-4339-B58A-ECA7F53ECC20}" srcOrd="7" destOrd="0" presId="urn:microsoft.com/office/officeart/2005/8/layout/default"/>
    <dgm:cxn modelId="{5DB4F09E-3962-44EB-AC25-E5E1FE3C9DC4}" type="presParOf" srcId="{FDC2C353-BDEB-A342-B691-C0976CA71588}" destId="{1E9BB46A-36A2-2D41-BDAD-2CDC2109A217}" srcOrd="8" destOrd="0" presId="urn:microsoft.com/office/officeart/2005/8/layout/default"/>
    <dgm:cxn modelId="{9E8E5B49-CC26-4687-8AC3-CBA57B38E11A}" type="presParOf" srcId="{FDC2C353-BDEB-A342-B691-C0976CA71588}" destId="{48D8CFBE-2627-2E41-96B6-F8808354C034}" srcOrd="9" destOrd="0" presId="urn:microsoft.com/office/officeart/2005/8/layout/default"/>
    <dgm:cxn modelId="{AED6D1F2-BE40-44BA-814D-0B4584C64D07}" type="presParOf" srcId="{FDC2C353-BDEB-A342-B691-C0976CA71588}" destId="{B781E089-9C5F-CE40-BB58-1D38392F6348}" srcOrd="10" destOrd="0" presId="urn:microsoft.com/office/officeart/2005/8/layout/default"/>
    <dgm:cxn modelId="{C210DEE0-7574-45D1-9E3B-FCF33FFE2513}" type="presParOf" srcId="{FDC2C353-BDEB-A342-B691-C0976CA71588}" destId="{6E987B27-BC6D-0E4B-888D-96F40F45308A}" srcOrd="11" destOrd="0" presId="urn:microsoft.com/office/officeart/2005/8/layout/default"/>
    <dgm:cxn modelId="{5F96A765-33A8-4881-8B88-142DA9A5AE3F}" type="presParOf" srcId="{FDC2C353-BDEB-A342-B691-C0976CA71588}" destId="{46A572E7-AD75-3640-B6C9-4FB1B901F891}" srcOrd="12" destOrd="0" presId="urn:microsoft.com/office/officeart/2005/8/layout/default"/>
    <dgm:cxn modelId="{5CCFFEDD-8CA9-4734-AE15-513EBBE60CF2}" type="presParOf" srcId="{FDC2C353-BDEB-A342-B691-C0976CA71588}" destId="{303FB98C-3407-2540-A989-1A56FB35810C}" srcOrd="13" destOrd="0" presId="urn:microsoft.com/office/officeart/2005/8/layout/default"/>
    <dgm:cxn modelId="{A46DF8A3-AB76-4F2B-A6EA-4E4B0042DA4B}" type="presParOf" srcId="{FDC2C353-BDEB-A342-B691-C0976CA71588}" destId="{2DBA1078-0C00-7E4E-8AC6-A887A7713D93}" srcOrd="14" destOrd="0" presId="urn:microsoft.com/office/officeart/2005/8/layout/default"/>
    <dgm:cxn modelId="{A80DED5A-8F83-4CDA-A746-F6096E94D64E}" type="presParOf" srcId="{FDC2C353-BDEB-A342-B691-C0976CA71588}" destId="{63A1770E-A688-CD47-B7C3-D130C4605720}" srcOrd="15" destOrd="0" presId="urn:microsoft.com/office/officeart/2005/8/layout/default"/>
    <dgm:cxn modelId="{E8F7D6F6-A36C-4C96-AB2C-6AEF83CC8580}" type="presParOf" srcId="{FDC2C353-BDEB-A342-B691-C0976CA71588}" destId="{AC9D41F7-347D-0945-BA05-8FF5E3304C6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636B2D-CC0F-984E-A40D-426606787440}" type="doc">
      <dgm:prSet loTypeId="urn:microsoft.com/office/officeart/2008/layout/BendingPictureCaptionLis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02594-5A1E-D549-8861-C05582C26248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>
              <a:latin typeface="Arial"/>
              <a:ea typeface="Arial" charset="0"/>
              <a:cs typeface="Arial"/>
            </a:rPr>
            <a:t>Dr. Trudie Hughes</a:t>
          </a:r>
          <a:br>
            <a:rPr lang="en-US" baseline="0" dirty="0">
              <a:latin typeface="Arial"/>
              <a:ea typeface="Arial" charset="0"/>
              <a:cs typeface="Arial"/>
            </a:rPr>
          </a:br>
          <a:r>
            <a:rPr lang="en-US" baseline="0" dirty="0">
              <a:solidFill>
                <a:schemeClr val="bg1"/>
              </a:solidFill>
              <a:latin typeface="Arial"/>
              <a:cs typeface="Arial"/>
            </a:rPr>
            <a:t>Associate Director of Disability Services and Title IX</a:t>
          </a:r>
          <a:endParaRPr lang="en-US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gm:t>
    </dgm:pt>
    <dgm:pt modelId="{39304EE3-6AEB-F04B-9B9B-1644017617EC}" type="parTrans" cxnId="{CD3FC8D2-0CE0-9846-AF18-7249A38ED46B}">
      <dgm:prSet/>
      <dgm:spPr/>
      <dgm:t>
        <a:bodyPr/>
        <a:lstStyle/>
        <a:p>
          <a:endParaRPr lang="en-US"/>
        </a:p>
      </dgm:t>
    </dgm:pt>
    <dgm:pt modelId="{4DDEC3C8-00AB-104E-9808-B7F3838C93FF}" type="sibTrans" cxnId="{CD3FC8D2-0CE0-9846-AF18-7249A38ED46B}">
      <dgm:prSet/>
      <dgm:spPr/>
      <dgm:t>
        <a:bodyPr/>
        <a:lstStyle/>
        <a:p>
          <a:endParaRPr lang="en-US"/>
        </a:p>
      </dgm:t>
    </dgm:pt>
    <dgm:pt modelId="{363F1E38-2259-CB40-896E-2867E88A47EA}" type="pres">
      <dgm:prSet presAssocID="{20636B2D-CC0F-984E-A40D-426606787440}" presName="Name0" presStyleCnt="0">
        <dgm:presLayoutVars>
          <dgm:dir/>
          <dgm:resizeHandles val="exact"/>
        </dgm:presLayoutVars>
      </dgm:prSet>
      <dgm:spPr/>
    </dgm:pt>
    <dgm:pt modelId="{ABA28355-66E8-F74D-BC30-921DF647C1D3}" type="pres">
      <dgm:prSet presAssocID="{6A402594-5A1E-D549-8861-C05582C26248}" presName="composite" presStyleCnt="0"/>
      <dgm:spPr/>
    </dgm:pt>
    <dgm:pt modelId="{A37BA4E7-29A9-5D43-8334-4D896DB78884}" type="pres">
      <dgm:prSet presAssocID="{6A402594-5A1E-D549-8861-C05582C26248}" presName="rect1" presStyleLbl="bgImgPlace1" presStyleIdx="0" presStyleCn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17" t="-4365" r="-38983" b="4365"/>
          </a:stretch>
        </a:blipFill>
      </dgm:spPr>
    </dgm:pt>
    <dgm:pt modelId="{9441252F-BD04-0E43-963E-10C28E9E623D}" type="pres">
      <dgm:prSet presAssocID="{6A402594-5A1E-D549-8861-C05582C26248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C63F2F7B-D254-7A43-BF09-22A6DFB587B4}" type="presOf" srcId="{20636B2D-CC0F-984E-A40D-426606787440}" destId="{363F1E38-2259-CB40-896E-2867E88A47EA}" srcOrd="0" destOrd="0" presId="urn:microsoft.com/office/officeart/2008/layout/BendingPictureCaptionList"/>
    <dgm:cxn modelId="{CD3FC8D2-0CE0-9846-AF18-7249A38ED46B}" srcId="{20636B2D-CC0F-984E-A40D-426606787440}" destId="{6A402594-5A1E-D549-8861-C05582C26248}" srcOrd="0" destOrd="0" parTransId="{39304EE3-6AEB-F04B-9B9B-1644017617EC}" sibTransId="{4DDEC3C8-00AB-104E-9808-B7F3838C93FF}"/>
    <dgm:cxn modelId="{C4A28DE1-8DED-5140-8CFE-6BFF0B881AE9}" type="presOf" srcId="{6A402594-5A1E-D549-8861-C05582C26248}" destId="{9441252F-BD04-0E43-963E-10C28E9E623D}" srcOrd="0" destOrd="0" presId="urn:microsoft.com/office/officeart/2008/layout/BendingPictureCaptionList"/>
    <dgm:cxn modelId="{AD5E7791-CF6A-CE4B-B1D3-61AE538D8988}" type="presParOf" srcId="{363F1E38-2259-CB40-896E-2867E88A47EA}" destId="{ABA28355-66E8-F74D-BC30-921DF647C1D3}" srcOrd="0" destOrd="0" presId="urn:microsoft.com/office/officeart/2008/layout/BendingPictureCaptionList"/>
    <dgm:cxn modelId="{2F4EDAA0-7979-A34A-A4D2-EE17C967AAF4}" type="presParOf" srcId="{ABA28355-66E8-F74D-BC30-921DF647C1D3}" destId="{A37BA4E7-29A9-5D43-8334-4D896DB78884}" srcOrd="0" destOrd="0" presId="urn:microsoft.com/office/officeart/2008/layout/BendingPictureCaptionList"/>
    <dgm:cxn modelId="{510C4F49-58D9-B54B-92A0-0EF910290B6E}" type="presParOf" srcId="{ABA28355-66E8-F74D-BC30-921DF647C1D3}" destId="{9441252F-BD04-0E43-963E-10C28E9E623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573148-8D4D-CB42-B857-7A80A2119D17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F6D97-65A2-654D-8A85-63C62719A770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>
              <a:solidFill>
                <a:srgbClr val="F8BE32"/>
              </a:solidFill>
            </a:rPr>
            <a:t>Student Services </a:t>
          </a:r>
        </a:p>
      </dgm:t>
    </dgm:pt>
    <dgm:pt modelId="{FF54279B-2018-BA4D-A4A1-083E4B2C9039}" type="parTrans" cxnId="{DC233D72-FA23-914C-9E3E-AA8A0ADB3F23}">
      <dgm:prSet/>
      <dgm:spPr/>
      <dgm:t>
        <a:bodyPr/>
        <a:lstStyle/>
        <a:p>
          <a:endParaRPr lang="en-US"/>
        </a:p>
      </dgm:t>
    </dgm:pt>
    <dgm:pt modelId="{F9B050B8-05BC-7941-96C8-1731BF965CE9}" type="sibTrans" cxnId="{DC233D72-FA23-914C-9E3E-AA8A0ADB3F23}">
      <dgm:prSet/>
      <dgm:spPr/>
      <dgm:t>
        <a:bodyPr/>
        <a:lstStyle/>
        <a:p>
          <a:endParaRPr lang="en-US"/>
        </a:p>
      </dgm:t>
    </dgm:pt>
    <dgm:pt modelId="{88115929-7176-BE4C-800E-58867AF457D4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 State Scholarships</a:t>
          </a:r>
        </a:p>
      </dgm:t>
    </dgm:pt>
    <dgm:pt modelId="{B7D33C1E-67D3-F24F-936A-7EFCB73EB7EE}" type="parTrans" cxnId="{BC6EDF9E-EBF4-E544-840E-3471128CD6A0}">
      <dgm:prSet/>
      <dgm:spPr/>
      <dgm:t>
        <a:bodyPr/>
        <a:lstStyle/>
        <a:p>
          <a:endParaRPr lang="en-US"/>
        </a:p>
      </dgm:t>
    </dgm:pt>
    <dgm:pt modelId="{14CED716-2222-A041-AA9D-69BF7463EDAB}" type="sibTrans" cxnId="{BC6EDF9E-EBF4-E544-840E-3471128CD6A0}">
      <dgm:prSet/>
      <dgm:spPr/>
      <dgm:t>
        <a:bodyPr/>
        <a:lstStyle/>
        <a:p>
          <a:endParaRPr lang="en-US"/>
        </a:p>
      </dgm:t>
    </dgm:pt>
    <dgm:pt modelId="{478B2F2E-B422-9040-AF33-57344BC1C28B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 Title IV</a:t>
          </a:r>
        </a:p>
      </dgm:t>
    </dgm:pt>
    <dgm:pt modelId="{1DD78CEE-A7E7-9943-AF47-6D55ECB2BC11}" type="parTrans" cxnId="{A04D5905-9D1B-D649-89FB-3836B16722DF}">
      <dgm:prSet/>
      <dgm:spPr/>
      <dgm:t>
        <a:bodyPr/>
        <a:lstStyle/>
        <a:p>
          <a:endParaRPr lang="en-US"/>
        </a:p>
      </dgm:t>
    </dgm:pt>
    <dgm:pt modelId="{22617EB4-820E-794F-B7BB-1BE252758689}" type="sibTrans" cxnId="{A04D5905-9D1B-D649-89FB-3836B16722DF}">
      <dgm:prSet/>
      <dgm:spPr/>
      <dgm:t>
        <a:bodyPr/>
        <a:lstStyle/>
        <a:p>
          <a:endParaRPr lang="en-US"/>
        </a:p>
      </dgm:t>
    </dgm:pt>
    <dgm:pt modelId="{12FB3126-D887-1B47-9F6C-52E75FBC7746}">
      <dgm:prSet phldrT="[Text]"/>
      <dgm:spPr>
        <a:solidFill>
          <a:srgbClr val="003768"/>
        </a:solidFill>
      </dgm:spPr>
      <dgm:t>
        <a:bodyPr/>
        <a:lstStyle/>
        <a:p>
          <a:r>
            <a:rPr lang="en-US" dirty="0"/>
            <a:t>Veterans Benefits</a:t>
          </a:r>
        </a:p>
      </dgm:t>
    </dgm:pt>
    <dgm:pt modelId="{961D7D34-4837-E744-9409-41A7E52F0A26}" type="parTrans" cxnId="{A8F663DB-8E72-844A-822C-B409BA260265}">
      <dgm:prSet/>
      <dgm:spPr/>
      <dgm:t>
        <a:bodyPr/>
        <a:lstStyle/>
        <a:p>
          <a:endParaRPr lang="en-US"/>
        </a:p>
      </dgm:t>
    </dgm:pt>
    <dgm:pt modelId="{271C1702-CD2D-B246-ACAE-B38BEF0B1CF5}" type="sibTrans" cxnId="{A8F663DB-8E72-844A-822C-B409BA260265}">
      <dgm:prSet/>
      <dgm:spPr/>
      <dgm:t>
        <a:bodyPr/>
        <a:lstStyle/>
        <a:p>
          <a:endParaRPr lang="en-US"/>
        </a:p>
      </dgm:t>
    </dgm:pt>
    <dgm:pt modelId="{2B5EAB79-C0E2-C64B-9D9A-0EDE9D5D618C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 Golden LEAF</a:t>
          </a:r>
        </a:p>
      </dgm:t>
    </dgm:pt>
    <dgm:pt modelId="{C6BC1106-F9BF-5647-B429-41C91828C80E}" type="parTrans" cxnId="{67EB40F4-63A5-D34A-80A4-BF4BC947A908}">
      <dgm:prSet/>
      <dgm:spPr/>
      <dgm:t>
        <a:bodyPr/>
        <a:lstStyle/>
        <a:p>
          <a:endParaRPr lang="en-US"/>
        </a:p>
      </dgm:t>
    </dgm:pt>
    <dgm:pt modelId="{E83B78E4-39E3-BA4B-B39B-751700569BAA}" type="sibTrans" cxnId="{67EB40F4-63A5-D34A-80A4-BF4BC947A908}">
      <dgm:prSet/>
      <dgm:spPr/>
      <dgm:t>
        <a:bodyPr/>
        <a:lstStyle/>
        <a:p>
          <a:endParaRPr lang="en-US"/>
        </a:p>
      </dgm:t>
    </dgm:pt>
    <dgm:pt modelId="{3A7E5BE9-4478-CB42-BF41-474AF90766AA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Default Management</a:t>
          </a:r>
        </a:p>
      </dgm:t>
    </dgm:pt>
    <dgm:pt modelId="{E60ABDF9-3303-424A-9688-1C8DCE8414E6}" type="parTrans" cxnId="{9FA9C429-F346-6640-B4F1-99B069AB9363}">
      <dgm:prSet/>
      <dgm:spPr/>
      <dgm:t>
        <a:bodyPr/>
        <a:lstStyle/>
        <a:p>
          <a:endParaRPr lang="en-US"/>
        </a:p>
      </dgm:t>
    </dgm:pt>
    <dgm:pt modelId="{E7381B3F-EBC3-424F-938D-807FC4ACDAFB}" type="sibTrans" cxnId="{9FA9C429-F346-6640-B4F1-99B069AB9363}">
      <dgm:prSet/>
      <dgm:spPr/>
      <dgm:t>
        <a:bodyPr/>
        <a:lstStyle/>
        <a:p>
          <a:endParaRPr lang="en-US"/>
        </a:p>
      </dgm:t>
    </dgm:pt>
    <dgm:pt modelId="{CBE716FD-146E-1543-A5A1-A9CAEF0CF376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Policy Interpretation</a:t>
          </a:r>
        </a:p>
      </dgm:t>
    </dgm:pt>
    <dgm:pt modelId="{3FD8C41F-6737-7E45-9303-97B71CD16D69}" type="parTrans" cxnId="{938293FA-A794-EC4C-8C09-D7C8C10E6A2B}">
      <dgm:prSet/>
      <dgm:spPr/>
      <dgm:t>
        <a:bodyPr/>
        <a:lstStyle/>
        <a:p>
          <a:endParaRPr lang="en-US"/>
        </a:p>
      </dgm:t>
    </dgm:pt>
    <dgm:pt modelId="{C5611C2F-DDF5-C348-8514-15CD021A7A6E}" type="sibTrans" cxnId="{938293FA-A794-EC4C-8C09-D7C8C10E6A2B}">
      <dgm:prSet/>
      <dgm:spPr/>
      <dgm:t>
        <a:bodyPr/>
        <a:lstStyle/>
        <a:p>
          <a:endParaRPr lang="en-US"/>
        </a:p>
      </dgm:t>
    </dgm:pt>
    <dgm:pt modelId="{4323CCFB-7E0A-604D-8D7A-C5CC6770E021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FA Leadership Academy</a:t>
          </a:r>
        </a:p>
      </dgm:t>
    </dgm:pt>
    <dgm:pt modelId="{1DD3C558-3DA7-1B42-826B-E51866646C71}" type="parTrans" cxnId="{E108E87F-3C78-314F-93F7-CB7BBA1D13AC}">
      <dgm:prSet/>
      <dgm:spPr/>
      <dgm:t>
        <a:bodyPr/>
        <a:lstStyle/>
        <a:p>
          <a:endParaRPr lang="en-US"/>
        </a:p>
      </dgm:t>
    </dgm:pt>
    <dgm:pt modelId="{7A90716F-02EF-2D4B-91AB-A50B344B1946}" type="sibTrans" cxnId="{E108E87F-3C78-314F-93F7-CB7BBA1D13AC}">
      <dgm:prSet/>
      <dgm:spPr/>
      <dgm:t>
        <a:bodyPr/>
        <a:lstStyle/>
        <a:p>
          <a:endParaRPr lang="en-US"/>
        </a:p>
      </dgm:t>
    </dgm:pt>
    <dgm:pt modelId="{D6B2B7BD-F589-8942-9ED5-A7F784D16642}">
      <dgm:prSet phldrT="[Text]"/>
      <dgm:spPr>
        <a:solidFill>
          <a:srgbClr val="003768"/>
        </a:solidFill>
      </dgm:spPr>
      <dgm:t>
        <a:bodyPr/>
        <a:lstStyle/>
        <a:p>
          <a:r>
            <a:rPr lang="en-US" baseline="0" dirty="0"/>
            <a:t>External Agency Liaison</a:t>
          </a:r>
        </a:p>
      </dgm:t>
    </dgm:pt>
    <dgm:pt modelId="{F96BCAD5-39E2-0A4C-9961-A328DE79C79E}" type="parTrans" cxnId="{D58433FA-49C8-4D4D-8269-EBAA97747600}">
      <dgm:prSet/>
      <dgm:spPr/>
      <dgm:t>
        <a:bodyPr/>
        <a:lstStyle/>
        <a:p>
          <a:endParaRPr lang="en-US"/>
        </a:p>
      </dgm:t>
    </dgm:pt>
    <dgm:pt modelId="{B8AE5DC9-E54D-994F-8C86-92A2AED5A27B}" type="sibTrans" cxnId="{D58433FA-49C8-4D4D-8269-EBAA97747600}">
      <dgm:prSet/>
      <dgm:spPr/>
      <dgm:t>
        <a:bodyPr/>
        <a:lstStyle/>
        <a:p>
          <a:endParaRPr lang="en-US"/>
        </a:p>
      </dgm:t>
    </dgm:pt>
    <dgm:pt modelId="{FDC2C353-BDEB-A342-B691-C0976CA71588}" type="pres">
      <dgm:prSet presAssocID="{AA573148-8D4D-CB42-B857-7A80A2119D17}" presName="diagram" presStyleCnt="0">
        <dgm:presLayoutVars>
          <dgm:dir/>
          <dgm:resizeHandles val="exact"/>
        </dgm:presLayoutVars>
      </dgm:prSet>
      <dgm:spPr/>
    </dgm:pt>
    <dgm:pt modelId="{B0862C08-B14D-9F49-8835-2006A1971F9D}" type="pres">
      <dgm:prSet presAssocID="{478B2F2E-B422-9040-AF33-57344BC1C28B}" presName="node" presStyleLbl="node1" presStyleIdx="0" presStyleCnt="9">
        <dgm:presLayoutVars>
          <dgm:bulletEnabled val="1"/>
        </dgm:presLayoutVars>
      </dgm:prSet>
      <dgm:spPr/>
    </dgm:pt>
    <dgm:pt modelId="{2AA90F9D-461D-6240-A1D7-00F2BD7086F1}" type="pres">
      <dgm:prSet presAssocID="{22617EB4-820E-794F-B7BB-1BE252758689}" presName="sibTrans" presStyleCnt="0"/>
      <dgm:spPr/>
    </dgm:pt>
    <dgm:pt modelId="{64134268-C82E-DF49-A341-93F900AA52A1}" type="pres">
      <dgm:prSet presAssocID="{12FB3126-D887-1B47-9F6C-52E75FBC7746}" presName="node" presStyleLbl="node1" presStyleIdx="1" presStyleCnt="9">
        <dgm:presLayoutVars>
          <dgm:bulletEnabled val="1"/>
        </dgm:presLayoutVars>
      </dgm:prSet>
      <dgm:spPr/>
    </dgm:pt>
    <dgm:pt modelId="{CEB41B4F-5519-CE4C-99AF-59104A5E9CC7}" type="pres">
      <dgm:prSet presAssocID="{271C1702-CD2D-B246-ACAE-B38BEF0B1CF5}" presName="sibTrans" presStyleCnt="0"/>
      <dgm:spPr/>
    </dgm:pt>
    <dgm:pt modelId="{2691166B-1F4A-3041-B9C4-81DC047180D8}" type="pres">
      <dgm:prSet presAssocID="{88115929-7176-BE4C-800E-58867AF457D4}" presName="node" presStyleLbl="node1" presStyleIdx="2" presStyleCnt="9">
        <dgm:presLayoutVars>
          <dgm:bulletEnabled val="1"/>
        </dgm:presLayoutVars>
      </dgm:prSet>
      <dgm:spPr/>
    </dgm:pt>
    <dgm:pt modelId="{F0143CC7-B397-6442-9E93-78667D2939AA}" type="pres">
      <dgm:prSet presAssocID="{14CED716-2222-A041-AA9D-69BF7463EDAB}" presName="sibTrans" presStyleCnt="0"/>
      <dgm:spPr/>
    </dgm:pt>
    <dgm:pt modelId="{973DD068-77D9-8F46-8B11-590365BF8776}" type="pres">
      <dgm:prSet presAssocID="{2B5EAB79-C0E2-C64B-9D9A-0EDE9D5D618C}" presName="node" presStyleLbl="node1" presStyleIdx="3" presStyleCnt="9">
        <dgm:presLayoutVars>
          <dgm:bulletEnabled val="1"/>
        </dgm:presLayoutVars>
      </dgm:prSet>
      <dgm:spPr/>
    </dgm:pt>
    <dgm:pt modelId="{4C624DAC-5109-E84D-AE0E-CF5470B4C0B4}" type="pres">
      <dgm:prSet presAssocID="{E83B78E4-39E3-BA4B-B39B-751700569BAA}" presName="sibTrans" presStyleCnt="0"/>
      <dgm:spPr/>
    </dgm:pt>
    <dgm:pt modelId="{1E9BB46A-36A2-2D41-BDAD-2CDC2109A217}" type="pres">
      <dgm:prSet presAssocID="{182F6D97-65A2-654D-8A85-63C62719A770}" presName="node" presStyleLbl="node1" presStyleIdx="4" presStyleCnt="9">
        <dgm:presLayoutVars>
          <dgm:bulletEnabled val="1"/>
        </dgm:presLayoutVars>
      </dgm:prSet>
      <dgm:spPr/>
    </dgm:pt>
    <dgm:pt modelId="{48D8CFBE-2627-2E41-96B6-F8808354C034}" type="pres">
      <dgm:prSet presAssocID="{F9B050B8-05BC-7941-96C8-1731BF965CE9}" presName="sibTrans" presStyleCnt="0"/>
      <dgm:spPr/>
    </dgm:pt>
    <dgm:pt modelId="{B781E089-9C5F-CE40-BB58-1D38392F6348}" type="pres">
      <dgm:prSet presAssocID="{3A7E5BE9-4478-CB42-BF41-474AF90766AA}" presName="node" presStyleLbl="node1" presStyleIdx="5" presStyleCnt="9">
        <dgm:presLayoutVars>
          <dgm:bulletEnabled val="1"/>
        </dgm:presLayoutVars>
      </dgm:prSet>
      <dgm:spPr/>
    </dgm:pt>
    <dgm:pt modelId="{6E987B27-BC6D-0E4B-888D-96F40F45308A}" type="pres">
      <dgm:prSet presAssocID="{E7381B3F-EBC3-424F-938D-807FC4ACDAFB}" presName="sibTrans" presStyleCnt="0"/>
      <dgm:spPr/>
    </dgm:pt>
    <dgm:pt modelId="{46A572E7-AD75-3640-B6C9-4FB1B901F891}" type="pres">
      <dgm:prSet presAssocID="{CBE716FD-146E-1543-A5A1-A9CAEF0CF376}" presName="node" presStyleLbl="node1" presStyleIdx="6" presStyleCnt="9">
        <dgm:presLayoutVars>
          <dgm:bulletEnabled val="1"/>
        </dgm:presLayoutVars>
      </dgm:prSet>
      <dgm:spPr/>
    </dgm:pt>
    <dgm:pt modelId="{303FB98C-3407-2540-A989-1A56FB35810C}" type="pres">
      <dgm:prSet presAssocID="{C5611C2F-DDF5-C348-8514-15CD021A7A6E}" presName="sibTrans" presStyleCnt="0"/>
      <dgm:spPr/>
    </dgm:pt>
    <dgm:pt modelId="{2DBA1078-0C00-7E4E-8AC6-A887A7713D93}" type="pres">
      <dgm:prSet presAssocID="{4323CCFB-7E0A-604D-8D7A-C5CC6770E021}" presName="node" presStyleLbl="node1" presStyleIdx="7" presStyleCnt="9">
        <dgm:presLayoutVars>
          <dgm:bulletEnabled val="1"/>
        </dgm:presLayoutVars>
      </dgm:prSet>
      <dgm:spPr/>
    </dgm:pt>
    <dgm:pt modelId="{63A1770E-A688-CD47-B7C3-D130C4605720}" type="pres">
      <dgm:prSet presAssocID="{7A90716F-02EF-2D4B-91AB-A50B344B1946}" presName="sibTrans" presStyleCnt="0"/>
      <dgm:spPr/>
    </dgm:pt>
    <dgm:pt modelId="{AC9D41F7-347D-0945-BA05-8FF5E3304C69}" type="pres">
      <dgm:prSet presAssocID="{D6B2B7BD-F589-8942-9ED5-A7F784D166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0113D01-FADB-614A-B8F2-79E54C8CC0C1}" type="presOf" srcId="{88115929-7176-BE4C-800E-58867AF457D4}" destId="{2691166B-1F4A-3041-B9C4-81DC047180D8}" srcOrd="0" destOrd="0" presId="urn:microsoft.com/office/officeart/2005/8/layout/default"/>
    <dgm:cxn modelId="{1EAFC401-D30B-014B-BF56-F4EF737DDB5B}" type="presOf" srcId="{182F6D97-65A2-654D-8A85-63C62719A770}" destId="{1E9BB46A-36A2-2D41-BDAD-2CDC2109A217}" srcOrd="0" destOrd="0" presId="urn:microsoft.com/office/officeart/2005/8/layout/default"/>
    <dgm:cxn modelId="{A04D5905-9D1B-D649-89FB-3836B16722DF}" srcId="{AA573148-8D4D-CB42-B857-7A80A2119D17}" destId="{478B2F2E-B422-9040-AF33-57344BC1C28B}" srcOrd="0" destOrd="0" parTransId="{1DD78CEE-A7E7-9943-AF47-6D55ECB2BC11}" sibTransId="{22617EB4-820E-794F-B7BB-1BE252758689}"/>
    <dgm:cxn modelId="{185ABE17-69DC-134B-ABFE-9327D127CDF2}" type="presOf" srcId="{3A7E5BE9-4478-CB42-BF41-474AF90766AA}" destId="{B781E089-9C5F-CE40-BB58-1D38392F6348}" srcOrd="0" destOrd="0" presId="urn:microsoft.com/office/officeart/2005/8/layout/default"/>
    <dgm:cxn modelId="{338E8E1C-D70E-0848-B13E-DC89ACB2D060}" type="presOf" srcId="{2B5EAB79-C0E2-C64B-9D9A-0EDE9D5D618C}" destId="{973DD068-77D9-8F46-8B11-590365BF8776}" srcOrd="0" destOrd="0" presId="urn:microsoft.com/office/officeart/2005/8/layout/default"/>
    <dgm:cxn modelId="{9FA9C429-F346-6640-B4F1-99B069AB9363}" srcId="{AA573148-8D4D-CB42-B857-7A80A2119D17}" destId="{3A7E5BE9-4478-CB42-BF41-474AF90766AA}" srcOrd="5" destOrd="0" parTransId="{E60ABDF9-3303-424A-9688-1C8DCE8414E6}" sibTransId="{E7381B3F-EBC3-424F-938D-807FC4ACDAFB}"/>
    <dgm:cxn modelId="{44A2B15C-2D82-694D-9887-B7B07F3B085E}" type="presOf" srcId="{CBE716FD-146E-1543-A5A1-A9CAEF0CF376}" destId="{46A572E7-AD75-3640-B6C9-4FB1B901F891}" srcOrd="0" destOrd="0" presId="urn:microsoft.com/office/officeart/2005/8/layout/default"/>
    <dgm:cxn modelId="{BD523D69-FA39-3348-B639-B864702C12DE}" type="presOf" srcId="{AA573148-8D4D-CB42-B857-7A80A2119D17}" destId="{FDC2C353-BDEB-A342-B691-C0976CA71588}" srcOrd="0" destOrd="0" presId="urn:microsoft.com/office/officeart/2005/8/layout/default"/>
    <dgm:cxn modelId="{DC233D72-FA23-914C-9E3E-AA8A0ADB3F23}" srcId="{AA573148-8D4D-CB42-B857-7A80A2119D17}" destId="{182F6D97-65A2-654D-8A85-63C62719A770}" srcOrd="4" destOrd="0" parTransId="{FF54279B-2018-BA4D-A4A1-083E4B2C9039}" sibTransId="{F9B050B8-05BC-7941-96C8-1731BF965CE9}"/>
    <dgm:cxn modelId="{E108E87F-3C78-314F-93F7-CB7BBA1D13AC}" srcId="{AA573148-8D4D-CB42-B857-7A80A2119D17}" destId="{4323CCFB-7E0A-604D-8D7A-C5CC6770E021}" srcOrd="7" destOrd="0" parTransId="{1DD3C558-3DA7-1B42-826B-E51866646C71}" sibTransId="{7A90716F-02EF-2D4B-91AB-A50B344B1946}"/>
    <dgm:cxn modelId="{BC6EDF9E-EBF4-E544-840E-3471128CD6A0}" srcId="{AA573148-8D4D-CB42-B857-7A80A2119D17}" destId="{88115929-7176-BE4C-800E-58867AF457D4}" srcOrd="2" destOrd="0" parTransId="{B7D33C1E-67D3-F24F-936A-7EFCB73EB7EE}" sibTransId="{14CED716-2222-A041-AA9D-69BF7463EDAB}"/>
    <dgm:cxn modelId="{0B74B2B1-611F-3A45-ACFC-C972BEA21A47}" type="presOf" srcId="{4323CCFB-7E0A-604D-8D7A-C5CC6770E021}" destId="{2DBA1078-0C00-7E4E-8AC6-A887A7713D93}" srcOrd="0" destOrd="0" presId="urn:microsoft.com/office/officeart/2005/8/layout/default"/>
    <dgm:cxn modelId="{A6B81AB4-6286-F54A-9514-21FF805D274D}" type="presOf" srcId="{D6B2B7BD-F589-8942-9ED5-A7F784D16642}" destId="{AC9D41F7-347D-0945-BA05-8FF5E3304C69}" srcOrd="0" destOrd="0" presId="urn:microsoft.com/office/officeart/2005/8/layout/default"/>
    <dgm:cxn modelId="{A8F663DB-8E72-844A-822C-B409BA260265}" srcId="{AA573148-8D4D-CB42-B857-7A80A2119D17}" destId="{12FB3126-D887-1B47-9F6C-52E75FBC7746}" srcOrd="1" destOrd="0" parTransId="{961D7D34-4837-E744-9409-41A7E52F0A26}" sibTransId="{271C1702-CD2D-B246-ACAE-B38BEF0B1CF5}"/>
    <dgm:cxn modelId="{D6F803E7-8774-A84B-BDCA-B812468746A6}" type="presOf" srcId="{478B2F2E-B422-9040-AF33-57344BC1C28B}" destId="{B0862C08-B14D-9F49-8835-2006A1971F9D}" srcOrd="0" destOrd="0" presId="urn:microsoft.com/office/officeart/2005/8/layout/default"/>
    <dgm:cxn modelId="{67EB40F4-63A5-D34A-80A4-BF4BC947A908}" srcId="{AA573148-8D4D-CB42-B857-7A80A2119D17}" destId="{2B5EAB79-C0E2-C64B-9D9A-0EDE9D5D618C}" srcOrd="3" destOrd="0" parTransId="{C6BC1106-F9BF-5647-B429-41C91828C80E}" sibTransId="{E83B78E4-39E3-BA4B-B39B-751700569BAA}"/>
    <dgm:cxn modelId="{93BDE0F4-9081-2547-BACA-748BED09ABBE}" type="presOf" srcId="{12FB3126-D887-1B47-9F6C-52E75FBC7746}" destId="{64134268-C82E-DF49-A341-93F900AA52A1}" srcOrd="0" destOrd="0" presId="urn:microsoft.com/office/officeart/2005/8/layout/default"/>
    <dgm:cxn modelId="{D58433FA-49C8-4D4D-8269-EBAA97747600}" srcId="{AA573148-8D4D-CB42-B857-7A80A2119D17}" destId="{D6B2B7BD-F589-8942-9ED5-A7F784D16642}" srcOrd="8" destOrd="0" parTransId="{F96BCAD5-39E2-0A4C-9961-A328DE79C79E}" sibTransId="{B8AE5DC9-E54D-994F-8C86-92A2AED5A27B}"/>
    <dgm:cxn modelId="{938293FA-A794-EC4C-8C09-D7C8C10E6A2B}" srcId="{AA573148-8D4D-CB42-B857-7A80A2119D17}" destId="{CBE716FD-146E-1543-A5A1-A9CAEF0CF376}" srcOrd="6" destOrd="0" parTransId="{3FD8C41F-6737-7E45-9303-97B71CD16D69}" sibTransId="{C5611C2F-DDF5-C348-8514-15CD021A7A6E}"/>
    <dgm:cxn modelId="{84E42D1C-39AD-B44B-8212-080696C36CB0}" type="presParOf" srcId="{FDC2C353-BDEB-A342-B691-C0976CA71588}" destId="{B0862C08-B14D-9F49-8835-2006A1971F9D}" srcOrd="0" destOrd="0" presId="urn:microsoft.com/office/officeart/2005/8/layout/default"/>
    <dgm:cxn modelId="{C89FAB11-B650-464F-A531-9C3D00B23265}" type="presParOf" srcId="{FDC2C353-BDEB-A342-B691-C0976CA71588}" destId="{2AA90F9D-461D-6240-A1D7-00F2BD7086F1}" srcOrd="1" destOrd="0" presId="urn:microsoft.com/office/officeart/2005/8/layout/default"/>
    <dgm:cxn modelId="{E34AB9A0-329F-2A45-8A20-3C2855F3F755}" type="presParOf" srcId="{FDC2C353-BDEB-A342-B691-C0976CA71588}" destId="{64134268-C82E-DF49-A341-93F900AA52A1}" srcOrd="2" destOrd="0" presId="urn:microsoft.com/office/officeart/2005/8/layout/default"/>
    <dgm:cxn modelId="{388ACB29-0BAB-9C45-8590-0876531632A1}" type="presParOf" srcId="{FDC2C353-BDEB-A342-B691-C0976CA71588}" destId="{CEB41B4F-5519-CE4C-99AF-59104A5E9CC7}" srcOrd="3" destOrd="0" presId="urn:microsoft.com/office/officeart/2005/8/layout/default"/>
    <dgm:cxn modelId="{2373BEA9-B47D-9046-AE43-5FC9A1903218}" type="presParOf" srcId="{FDC2C353-BDEB-A342-B691-C0976CA71588}" destId="{2691166B-1F4A-3041-B9C4-81DC047180D8}" srcOrd="4" destOrd="0" presId="urn:microsoft.com/office/officeart/2005/8/layout/default"/>
    <dgm:cxn modelId="{03CF4B36-DBD3-A046-A549-A2BE8894FBD5}" type="presParOf" srcId="{FDC2C353-BDEB-A342-B691-C0976CA71588}" destId="{F0143CC7-B397-6442-9E93-78667D2939AA}" srcOrd="5" destOrd="0" presId="urn:microsoft.com/office/officeart/2005/8/layout/default"/>
    <dgm:cxn modelId="{C448B343-AABD-DA4B-A4B7-F3A60EB9811D}" type="presParOf" srcId="{FDC2C353-BDEB-A342-B691-C0976CA71588}" destId="{973DD068-77D9-8F46-8B11-590365BF8776}" srcOrd="6" destOrd="0" presId="urn:microsoft.com/office/officeart/2005/8/layout/default"/>
    <dgm:cxn modelId="{D80D75E5-0FC9-C842-B7F9-7582289B99FE}" type="presParOf" srcId="{FDC2C353-BDEB-A342-B691-C0976CA71588}" destId="{4C624DAC-5109-E84D-AE0E-CF5470B4C0B4}" srcOrd="7" destOrd="0" presId="urn:microsoft.com/office/officeart/2005/8/layout/default"/>
    <dgm:cxn modelId="{B394DC2A-1DAF-694F-BF78-A401393A016D}" type="presParOf" srcId="{FDC2C353-BDEB-A342-B691-C0976CA71588}" destId="{1E9BB46A-36A2-2D41-BDAD-2CDC2109A217}" srcOrd="8" destOrd="0" presId="urn:microsoft.com/office/officeart/2005/8/layout/default"/>
    <dgm:cxn modelId="{D914FAEA-FFB3-774D-84E3-483729D244AD}" type="presParOf" srcId="{FDC2C353-BDEB-A342-B691-C0976CA71588}" destId="{48D8CFBE-2627-2E41-96B6-F8808354C034}" srcOrd="9" destOrd="0" presId="urn:microsoft.com/office/officeart/2005/8/layout/default"/>
    <dgm:cxn modelId="{1AD35BCF-CFEC-D04D-8395-FF325F6F4447}" type="presParOf" srcId="{FDC2C353-BDEB-A342-B691-C0976CA71588}" destId="{B781E089-9C5F-CE40-BB58-1D38392F6348}" srcOrd="10" destOrd="0" presId="urn:microsoft.com/office/officeart/2005/8/layout/default"/>
    <dgm:cxn modelId="{A29D0136-1F31-CA46-933F-869A131B2D8E}" type="presParOf" srcId="{FDC2C353-BDEB-A342-B691-C0976CA71588}" destId="{6E987B27-BC6D-0E4B-888D-96F40F45308A}" srcOrd="11" destOrd="0" presId="urn:microsoft.com/office/officeart/2005/8/layout/default"/>
    <dgm:cxn modelId="{AB26BD86-BD45-D443-93F3-3606BEAB5752}" type="presParOf" srcId="{FDC2C353-BDEB-A342-B691-C0976CA71588}" destId="{46A572E7-AD75-3640-B6C9-4FB1B901F891}" srcOrd="12" destOrd="0" presId="urn:microsoft.com/office/officeart/2005/8/layout/default"/>
    <dgm:cxn modelId="{B4B5F9C2-3C1E-524D-A7FD-FFC7A93E8D37}" type="presParOf" srcId="{FDC2C353-BDEB-A342-B691-C0976CA71588}" destId="{303FB98C-3407-2540-A989-1A56FB35810C}" srcOrd="13" destOrd="0" presId="urn:microsoft.com/office/officeart/2005/8/layout/default"/>
    <dgm:cxn modelId="{F687DA64-3157-DB47-B0B7-9E589D01C255}" type="presParOf" srcId="{FDC2C353-BDEB-A342-B691-C0976CA71588}" destId="{2DBA1078-0C00-7E4E-8AC6-A887A7713D93}" srcOrd="14" destOrd="0" presId="urn:microsoft.com/office/officeart/2005/8/layout/default"/>
    <dgm:cxn modelId="{2DC07A09-9913-E44B-94D1-A1E2B7A275D7}" type="presParOf" srcId="{FDC2C353-BDEB-A342-B691-C0976CA71588}" destId="{63A1770E-A688-CD47-B7C3-D130C4605720}" srcOrd="15" destOrd="0" presId="urn:microsoft.com/office/officeart/2005/8/layout/default"/>
    <dgm:cxn modelId="{D97957B6-AEF0-6046-814D-437B14C5281A}" type="presParOf" srcId="{FDC2C353-BDEB-A342-B691-C0976CA71588}" destId="{AC9D41F7-347D-0945-BA05-8FF5E3304C6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636B2D-CC0F-984E-A40D-426606787440}" type="doc">
      <dgm:prSet loTypeId="urn:microsoft.com/office/officeart/2008/layout/BendingPictureCaptionLis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0FABB3-42B3-DE4E-BBB4-3B17CB38EBD0}">
      <dgm:prSet/>
      <dgm:spPr>
        <a:solidFill>
          <a:srgbClr val="003768"/>
        </a:solidFill>
      </dgm:spPr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Brenda Burgess</a:t>
          </a:r>
          <a:br>
            <a:rPr lang="en-US" dirty="0">
              <a:latin typeface="Arial" charset="0"/>
              <a:ea typeface="Arial" charset="0"/>
              <a:cs typeface="Arial" charset="0"/>
            </a:rPr>
          </a:br>
          <a:r>
            <a:rPr lang="en-US" dirty="0">
              <a:latin typeface="Arial" charset="0"/>
              <a:ea typeface="Arial" charset="0"/>
              <a:cs typeface="Arial" charset="0"/>
            </a:rPr>
            <a:t>Associate Director of Student Aid</a:t>
          </a:r>
        </a:p>
      </dgm:t>
    </dgm:pt>
    <dgm:pt modelId="{CFB32508-A4AD-8F43-B118-DC00A1CC004D}" type="parTrans" cxnId="{DD8DAE82-BBBB-3F4D-A4B8-7C2C92F4434D}">
      <dgm:prSet/>
      <dgm:spPr/>
      <dgm:t>
        <a:bodyPr/>
        <a:lstStyle/>
        <a:p>
          <a:endParaRPr lang="en-US"/>
        </a:p>
      </dgm:t>
    </dgm:pt>
    <dgm:pt modelId="{3E884282-5B2E-3F46-A7C7-B11956C741C3}" type="sibTrans" cxnId="{DD8DAE82-BBBB-3F4D-A4B8-7C2C92F4434D}">
      <dgm:prSet/>
      <dgm:spPr/>
      <dgm:t>
        <a:bodyPr/>
        <a:lstStyle/>
        <a:p>
          <a:endParaRPr lang="en-US"/>
        </a:p>
      </dgm:t>
    </dgm:pt>
    <dgm:pt modelId="{363F1E38-2259-CB40-896E-2867E88A47EA}" type="pres">
      <dgm:prSet presAssocID="{20636B2D-CC0F-984E-A40D-426606787440}" presName="Name0" presStyleCnt="0">
        <dgm:presLayoutVars>
          <dgm:dir/>
          <dgm:resizeHandles val="exact"/>
        </dgm:presLayoutVars>
      </dgm:prSet>
      <dgm:spPr/>
    </dgm:pt>
    <dgm:pt modelId="{E401D666-C676-4C4A-9173-9C79FB0B2E2A}" type="pres">
      <dgm:prSet presAssocID="{450FABB3-42B3-DE4E-BBB4-3B17CB38EBD0}" presName="composite" presStyleCnt="0"/>
      <dgm:spPr/>
    </dgm:pt>
    <dgm:pt modelId="{23C2188E-384A-404C-BE6E-3CDA481EB734}" type="pres">
      <dgm:prSet presAssocID="{450FABB3-42B3-DE4E-BBB4-3B17CB38EBD0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F4C795DD-A8B5-D64F-BA54-CCC3D96D2B77}" type="pres">
      <dgm:prSet presAssocID="{450FABB3-42B3-DE4E-BBB4-3B17CB38EBD0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C63F2F7B-D254-7A43-BF09-22A6DFB587B4}" type="presOf" srcId="{20636B2D-CC0F-984E-A40D-426606787440}" destId="{363F1E38-2259-CB40-896E-2867E88A47EA}" srcOrd="0" destOrd="0" presId="urn:microsoft.com/office/officeart/2008/layout/BendingPictureCaptionList"/>
    <dgm:cxn modelId="{DD8DAE82-BBBB-3F4D-A4B8-7C2C92F4434D}" srcId="{20636B2D-CC0F-984E-A40D-426606787440}" destId="{450FABB3-42B3-DE4E-BBB4-3B17CB38EBD0}" srcOrd="0" destOrd="0" parTransId="{CFB32508-A4AD-8F43-B118-DC00A1CC004D}" sibTransId="{3E884282-5B2E-3F46-A7C7-B11956C741C3}"/>
    <dgm:cxn modelId="{794020C7-80D1-1D48-899B-FD9D47C4C500}" type="presOf" srcId="{450FABB3-42B3-DE4E-BBB4-3B17CB38EBD0}" destId="{F4C795DD-A8B5-D64F-BA54-CCC3D96D2B77}" srcOrd="0" destOrd="0" presId="urn:microsoft.com/office/officeart/2008/layout/BendingPictureCaptionList"/>
    <dgm:cxn modelId="{30132276-DFBB-1E41-8B65-B48231F39A98}" type="presParOf" srcId="{363F1E38-2259-CB40-896E-2867E88A47EA}" destId="{E401D666-C676-4C4A-9173-9C79FB0B2E2A}" srcOrd="0" destOrd="0" presId="urn:microsoft.com/office/officeart/2008/layout/BendingPictureCaptionList"/>
    <dgm:cxn modelId="{C916495E-A119-3446-9AEC-1EB529764216}" type="presParOf" srcId="{E401D666-C676-4C4A-9173-9C79FB0B2E2A}" destId="{23C2188E-384A-404C-BE6E-3CDA481EB734}" srcOrd="0" destOrd="0" presId="urn:microsoft.com/office/officeart/2008/layout/BendingPictureCaptionList"/>
    <dgm:cxn modelId="{B8A8892C-81D5-804E-83FA-109D87CF93C8}" type="presParOf" srcId="{E401D666-C676-4C4A-9173-9C79FB0B2E2A}" destId="{F4C795DD-A8B5-D64F-BA54-CCC3D96D2B7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B3333-0940-434A-9C0D-9217DED6AEB8}">
      <dsp:nvSpPr>
        <dsp:cNvPr id="0" name=""/>
        <dsp:cNvSpPr/>
      </dsp:nvSpPr>
      <dsp:spPr>
        <a:xfrm>
          <a:off x="916446" y="2976"/>
          <a:ext cx="2363228" cy="189058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5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1F7E24-7D66-5B4D-BEAC-BF8FD777E50C}">
      <dsp:nvSpPr>
        <dsp:cNvPr id="0" name=""/>
        <dsp:cNvSpPr/>
      </dsp:nvSpPr>
      <dsp:spPr>
        <a:xfrm>
          <a:off x="1129137" y="1704501"/>
          <a:ext cx="2103273" cy="661704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Dr. Kim Gold</a:t>
          </a:r>
          <a:br>
            <a:rPr lang="en-US" sz="1300" kern="1200" dirty="0"/>
          </a:br>
          <a:r>
            <a:rPr lang="en-US" sz="1300" kern="1200" dirty="0"/>
            <a:t>Senior Vice President / Chief Academic Officer</a:t>
          </a:r>
        </a:p>
      </dsp:txBody>
      <dsp:txXfrm>
        <a:off x="1129137" y="1704501"/>
        <a:ext cx="2103273" cy="661704"/>
      </dsp:txXfrm>
    </dsp:sp>
    <dsp:sp modelId="{C4A8BED0-0C38-1948-8A59-A3CA3A63A6FF}">
      <dsp:nvSpPr>
        <dsp:cNvPr id="0" name=""/>
        <dsp:cNvSpPr/>
      </dsp:nvSpPr>
      <dsp:spPr>
        <a:xfrm>
          <a:off x="3515997" y="2976"/>
          <a:ext cx="2363228" cy="18905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BC02F5-55FF-BF44-98C6-17FE9243EC1D}">
      <dsp:nvSpPr>
        <dsp:cNvPr id="0" name=""/>
        <dsp:cNvSpPr/>
      </dsp:nvSpPr>
      <dsp:spPr>
        <a:xfrm>
          <a:off x="3728688" y="1704501"/>
          <a:ext cx="2103273" cy="661704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charset="0"/>
              <a:ea typeface="Arial" charset="0"/>
              <a:cs typeface="Arial" charset="0"/>
            </a:rPr>
            <a:t>Dr. James “JW” Kelley</a:t>
          </a:r>
          <a:br>
            <a:rPr lang="en-US" sz="1300" kern="1200" dirty="0">
              <a:latin typeface="Arial" charset="0"/>
              <a:ea typeface="Arial" charset="0"/>
              <a:cs typeface="Arial" charset="0"/>
            </a:rPr>
          </a:br>
          <a:r>
            <a:rPr lang="en-US" sz="1300" kern="1200" dirty="0">
              <a:latin typeface="Arial" charset="0"/>
              <a:ea typeface="Arial" charset="0"/>
              <a:cs typeface="Arial" charset="0"/>
            </a:rPr>
            <a:t>Associate Vice President for Student Services</a:t>
          </a:r>
        </a:p>
      </dsp:txBody>
      <dsp:txXfrm>
        <a:off x="3728688" y="1704501"/>
        <a:ext cx="2103273" cy="661704"/>
      </dsp:txXfrm>
    </dsp:sp>
    <dsp:sp modelId="{B4B0EFE9-9FBD-D840-8951-0DA2A4407C2D}">
      <dsp:nvSpPr>
        <dsp:cNvPr id="0" name=""/>
        <dsp:cNvSpPr/>
      </dsp:nvSpPr>
      <dsp:spPr>
        <a:xfrm>
          <a:off x="6115549" y="2976"/>
          <a:ext cx="2363228" cy="189058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A388AF-4EAB-E645-BE1A-5E30E608F5B7}">
      <dsp:nvSpPr>
        <dsp:cNvPr id="0" name=""/>
        <dsp:cNvSpPr/>
      </dsp:nvSpPr>
      <dsp:spPr>
        <a:xfrm>
          <a:off x="6328240" y="1704501"/>
          <a:ext cx="2103273" cy="661704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ighlight>
                <a:srgbClr val="003768"/>
              </a:highlight>
            </a:rPr>
            <a:t>Jennifer McLean</a:t>
          </a:r>
          <a:br>
            <a:rPr lang="en-US" sz="1300" kern="1200" dirty="0">
              <a:highlight>
                <a:srgbClr val="003768"/>
              </a:highlight>
            </a:rPr>
          </a:br>
          <a:r>
            <a:rPr lang="en-US" sz="1300" b="0" i="0" kern="1200" dirty="0">
              <a:highlight>
                <a:srgbClr val="003768"/>
              </a:highlight>
            </a:rPr>
            <a:t>Associate Director of Student Support Services</a:t>
          </a:r>
          <a:endParaRPr lang="en-US" sz="1300" kern="1200" dirty="0">
            <a:highlight>
              <a:srgbClr val="003768"/>
            </a:highlight>
          </a:endParaRPr>
        </a:p>
      </dsp:txBody>
      <dsp:txXfrm>
        <a:off x="6328240" y="1704501"/>
        <a:ext cx="2103273" cy="661704"/>
      </dsp:txXfrm>
    </dsp:sp>
    <dsp:sp modelId="{23C2188E-384A-404C-BE6E-3CDA481EB734}">
      <dsp:nvSpPr>
        <dsp:cNvPr id="0" name=""/>
        <dsp:cNvSpPr/>
      </dsp:nvSpPr>
      <dsp:spPr>
        <a:xfrm>
          <a:off x="8715100" y="2976"/>
          <a:ext cx="2363228" cy="189058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C795DD-A8B5-D64F-BA54-CCC3D96D2B77}">
      <dsp:nvSpPr>
        <dsp:cNvPr id="0" name=""/>
        <dsp:cNvSpPr/>
      </dsp:nvSpPr>
      <dsp:spPr>
        <a:xfrm>
          <a:off x="8927791" y="1704501"/>
          <a:ext cx="2103273" cy="661704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charset="0"/>
              <a:ea typeface="Arial" charset="0"/>
              <a:cs typeface="Arial" charset="0"/>
            </a:rPr>
            <a:t>Brenda Burgess</a:t>
          </a:r>
          <a:br>
            <a:rPr lang="en-US" sz="1300" kern="1200" dirty="0">
              <a:latin typeface="Arial" charset="0"/>
              <a:ea typeface="Arial" charset="0"/>
              <a:cs typeface="Arial" charset="0"/>
            </a:rPr>
          </a:br>
          <a:r>
            <a:rPr lang="en-US" sz="1300" kern="1200" dirty="0">
              <a:latin typeface="Arial" charset="0"/>
              <a:ea typeface="Arial" charset="0"/>
              <a:cs typeface="Arial" charset="0"/>
            </a:rPr>
            <a:t>Associate Director</a:t>
          </a:r>
          <a:r>
            <a:rPr lang="en-US" sz="1300" kern="1200" baseline="0" dirty="0">
              <a:latin typeface="Arial" charset="0"/>
              <a:ea typeface="Arial" charset="0"/>
              <a:cs typeface="Arial" charset="0"/>
            </a:rPr>
            <a:t> of Student Aid</a:t>
          </a:r>
          <a:endParaRPr lang="en-US" sz="1300" kern="1200" dirty="0">
            <a:latin typeface="Arial" charset="0"/>
            <a:ea typeface="Arial" charset="0"/>
            <a:cs typeface="Arial" charset="0"/>
          </a:endParaRPr>
        </a:p>
      </dsp:txBody>
      <dsp:txXfrm>
        <a:off x="8927791" y="1704501"/>
        <a:ext cx="2103273" cy="661704"/>
      </dsp:txXfrm>
    </dsp:sp>
    <dsp:sp modelId="{69E1AA53-3328-E545-80D7-70D901FEED60}">
      <dsp:nvSpPr>
        <dsp:cNvPr id="0" name=""/>
        <dsp:cNvSpPr/>
      </dsp:nvSpPr>
      <dsp:spPr>
        <a:xfrm>
          <a:off x="916446" y="2602528"/>
          <a:ext cx="2363228" cy="18905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872CB1-56C0-7548-B9B1-BD12E4566C8C}">
      <dsp:nvSpPr>
        <dsp:cNvPr id="0" name=""/>
        <dsp:cNvSpPr/>
      </dsp:nvSpPr>
      <dsp:spPr>
        <a:xfrm>
          <a:off x="1129137" y="4304053"/>
          <a:ext cx="2103273" cy="661704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charset="0"/>
              <a:ea typeface="Arial" charset="0"/>
              <a:cs typeface="Arial" charset="0"/>
            </a:rPr>
            <a:t>Dr. Monty Hickman</a:t>
          </a:r>
          <a:br>
            <a:rPr lang="en-US" sz="1300" kern="1200" dirty="0">
              <a:latin typeface="Arial" charset="0"/>
              <a:ea typeface="Arial" charset="0"/>
              <a:cs typeface="Arial" charset="0"/>
            </a:rPr>
          </a:br>
          <a:r>
            <a:rPr lang="en-US" sz="1300" kern="1200" dirty="0">
              <a:latin typeface="Arial" charset="0"/>
              <a:ea typeface="Arial" charset="0"/>
              <a:cs typeface="Arial" charset="0"/>
            </a:rPr>
            <a:t>Associate</a:t>
          </a:r>
          <a:r>
            <a:rPr lang="en-US" sz="1300" kern="1200" baseline="0" dirty="0">
              <a:latin typeface="Arial" charset="0"/>
              <a:ea typeface="Arial" charset="0"/>
              <a:cs typeface="Arial" charset="0"/>
            </a:rPr>
            <a:t> Director Of Enrollment Management </a:t>
          </a:r>
          <a:endParaRPr lang="en-US" sz="1300" kern="1200" dirty="0">
            <a:latin typeface="Arial" charset="0"/>
            <a:ea typeface="Arial" charset="0"/>
            <a:cs typeface="Arial" charset="0"/>
          </a:endParaRPr>
        </a:p>
      </dsp:txBody>
      <dsp:txXfrm>
        <a:off x="1129137" y="4304053"/>
        <a:ext cx="2103273" cy="661704"/>
      </dsp:txXfrm>
    </dsp:sp>
    <dsp:sp modelId="{A37BA4E7-29A9-5D43-8334-4D896DB78884}">
      <dsp:nvSpPr>
        <dsp:cNvPr id="0" name=""/>
        <dsp:cNvSpPr/>
      </dsp:nvSpPr>
      <dsp:spPr>
        <a:xfrm>
          <a:off x="3515997" y="2602528"/>
          <a:ext cx="2363228" cy="1890582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17" t="-4365" r="-38983" b="4365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41252F-BD04-0E43-963E-10C28E9E623D}">
      <dsp:nvSpPr>
        <dsp:cNvPr id="0" name=""/>
        <dsp:cNvSpPr/>
      </dsp:nvSpPr>
      <dsp:spPr>
        <a:xfrm>
          <a:off x="3728688" y="4304053"/>
          <a:ext cx="2103273" cy="661704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ea typeface="Arial" charset="0"/>
              <a:cs typeface="Arial"/>
            </a:rPr>
            <a:t>Dr. Trudie Hughes</a:t>
          </a:r>
          <a:br>
            <a:rPr lang="en-US" sz="1300" kern="1200" baseline="0" dirty="0">
              <a:latin typeface="Arial"/>
              <a:ea typeface="Arial" charset="0"/>
              <a:cs typeface="Arial"/>
            </a:rPr>
          </a:br>
          <a:r>
            <a:rPr lang="en-US" sz="1300" kern="1200" baseline="0" dirty="0">
              <a:solidFill>
                <a:schemeClr val="bg1"/>
              </a:solidFill>
              <a:latin typeface="Arial"/>
              <a:cs typeface="Arial"/>
            </a:rPr>
            <a:t>Associate Director of Disability Services</a:t>
          </a:r>
          <a:endParaRPr lang="en-US" sz="1300" kern="1200" dirty="0">
            <a:solidFill>
              <a:schemeClr val="bg1"/>
            </a:solidFill>
            <a:latin typeface="Arial"/>
            <a:ea typeface="Arial" charset="0"/>
            <a:cs typeface="Arial"/>
          </a:endParaRPr>
        </a:p>
      </dsp:txBody>
      <dsp:txXfrm>
        <a:off x="3728688" y="4304053"/>
        <a:ext cx="2103273" cy="661704"/>
      </dsp:txXfrm>
    </dsp:sp>
    <dsp:sp modelId="{325F8AA6-807B-1041-A8CB-27916145144B}">
      <dsp:nvSpPr>
        <dsp:cNvPr id="0" name=""/>
        <dsp:cNvSpPr/>
      </dsp:nvSpPr>
      <dsp:spPr>
        <a:xfrm>
          <a:off x="6115549" y="2602528"/>
          <a:ext cx="2363228" cy="18905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C5C431-D4E5-BE4F-9B4E-131E3BD5C48E}">
      <dsp:nvSpPr>
        <dsp:cNvPr id="0" name=""/>
        <dsp:cNvSpPr/>
      </dsp:nvSpPr>
      <dsp:spPr>
        <a:xfrm>
          <a:off x="6328240" y="4304053"/>
          <a:ext cx="2103273" cy="661704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" charset="0"/>
              <a:ea typeface="Arial" charset="0"/>
              <a:cs typeface="Arial" charset="0"/>
            </a:rPr>
            <a:t>LeComfort Barnes</a:t>
          </a:r>
          <a:br>
            <a:rPr lang="en-US" sz="1300" kern="1200" baseline="0" dirty="0">
              <a:latin typeface="Arial" charset="0"/>
              <a:ea typeface="Arial" charset="0"/>
              <a:cs typeface="Arial" charset="0"/>
            </a:rPr>
          </a:br>
          <a:r>
            <a:rPr lang="en-US" sz="1300" kern="1200" baseline="0" dirty="0">
              <a:latin typeface="Arial" charset="0"/>
              <a:ea typeface="Arial" charset="0"/>
              <a:cs typeface="Arial" charset="0"/>
            </a:rPr>
            <a:t>Program Assistant</a:t>
          </a:r>
          <a:endParaRPr lang="en-US" sz="1300" kern="1200" dirty="0">
            <a:latin typeface="Arial" charset="0"/>
            <a:ea typeface="Arial" charset="0"/>
            <a:cs typeface="Arial" charset="0"/>
          </a:endParaRPr>
        </a:p>
      </dsp:txBody>
      <dsp:txXfrm>
        <a:off x="6328240" y="4304053"/>
        <a:ext cx="2103273" cy="661704"/>
      </dsp:txXfrm>
    </dsp:sp>
    <dsp:sp modelId="{055400FE-4C5B-475C-BD13-691D2713B0FC}">
      <dsp:nvSpPr>
        <dsp:cNvPr id="0" name=""/>
        <dsp:cNvSpPr/>
      </dsp:nvSpPr>
      <dsp:spPr>
        <a:xfrm>
          <a:off x="8715100" y="2602528"/>
          <a:ext cx="2363228" cy="1890582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164A48-6B43-473E-83A3-D9F384A30A84}">
      <dsp:nvSpPr>
        <dsp:cNvPr id="0" name=""/>
        <dsp:cNvSpPr/>
      </dsp:nvSpPr>
      <dsp:spPr>
        <a:xfrm>
          <a:off x="8927791" y="4304053"/>
          <a:ext cx="2103273" cy="661704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charset="0"/>
              <a:ea typeface="Arial" charset="0"/>
              <a:cs typeface="Arial" charset="0"/>
            </a:rPr>
            <a:t>Dr. John “JJ” Evans</a:t>
          </a:r>
          <a:br>
            <a:rPr lang="en-US" sz="1300" kern="1200" dirty="0">
              <a:latin typeface="Arial" charset="0"/>
              <a:ea typeface="Arial" charset="0"/>
              <a:cs typeface="Arial" charset="0"/>
            </a:rPr>
          </a:br>
          <a:r>
            <a:rPr lang="en-US" sz="1300" kern="1200" dirty="0">
              <a:latin typeface="Arial" charset="0"/>
              <a:ea typeface="Arial" charset="0"/>
              <a:cs typeface="Arial" charset="0"/>
            </a:rPr>
            <a:t>Associate Director of Student Life</a:t>
          </a:r>
        </a:p>
      </dsp:txBody>
      <dsp:txXfrm>
        <a:off x="8927791" y="4304053"/>
        <a:ext cx="2103273" cy="6617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34268-C82E-DF49-A341-93F900AA52A1}">
      <dsp:nvSpPr>
        <dsp:cNvPr id="0" name=""/>
        <dsp:cNvSpPr/>
      </dsp:nvSpPr>
      <dsp:spPr>
        <a:xfrm>
          <a:off x="0" y="274556"/>
          <a:ext cx="2267990" cy="1360794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Career Coaches </a:t>
          </a:r>
        </a:p>
      </dsp:txBody>
      <dsp:txXfrm>
        <a:off x="0" y="274556"/>
        <a:ext cx="2267990" cy="1360794"/>
      </dsp:txXfrm>
    </dsp:sp>
    <dsp:sp modelId="{5B8B1E6A-2283-491B-BA00-D7B6C7893F59}">
      <dsp:nvSpPr>
        <dsp:cNvPr id="0" name=""/>
        <dsp:cNvSpPr/>
      </dsp:nvSpPr>
      <dsp:spPr>
        <a:xfrm>
          <a:off x="2494789" y="274556"/>
          <a:ext cx="2267990" cy="1360794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cs typeface="Calibri Light" panose="020F0302020204030204"/>
            </a:rPr>
            <a:t>Career Services</a:t>
          </a:r>
        </a:p>
      </dsp:txBody>
      <dsp:txXfrm>
        <a:off x="2494789" y="274556"/>
        <a:ext cx="2267990" cy="1360794"/>
      </dsp:txXfrm>
    </dsp:sp>
    <dsp:sp modelId="{2FB64CD4-6699-4937-9895-07092B2AA37C}">
      <dsp:nvSpPr>
        <dsp:cNvPr id="0" name=""/>
        <dsp:cNvSpPr/>
      </dsp:nvSpPr>
      <dsp:spPr>
        <a:xfrm>
          <a:off x="4989578" y="274556"/>
          <a:ext cx="2267990" cy="1360794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cs typeface="Calibri Light" panose="020F0302020204030204"/>
            </a:rPr>
            <a:t>Student Services &amp; Student Success Center</a:t>
          </a:r>
        </a:p>
      </dsp:txBody>
      <dsp:txXfrm>
        <a:off x="4989578" y="274556"/>
        <a:ext cx="2267990" cy="1360794"/>
      </dsp:txXfrm>
    </dsp:sp>
    <dsp:sp modelId="{1E9BB46A-36A2-2D41-BDAD-2CDC2109A217}">
      <dsp:nvSpPr>
        <dsp:cNvPr id="0" name=""/>
        <dsp:cNvSpPr/>
      </dsp:nvSpPr>
      <dsp:spPr>
        <a:xfrm>
          <a:off x="0" y="1862149"/>
          <a:ext cx="2267990" cy="1360794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C000"/>
              </a:solidFill>
            </a:rPr>
            <a:t>Student Support</a:t>
          </a:r>
        </a:p>
      </dsp:txBody>
      <dsp:txXfrm>
        <a:off x="0" y="1862149"/>
        <a:ext cx="2267990" cy="1360794"/>
      </dsp:txXfrm>
    </dsp:sp>
    <dsp:sp modelId="{9B3651F8-5140-4A6B-A30B-F2B64E6DB82D}">
      <dsp:nvSpPr>
        <dsp:cNvPr id="0" name=""/>
        <dsp:cNvSpPr/>
      </dsp:nvSpPr>
      <dsp:spPr>
        <a:xfrm>
          <a:off x="2494789" y="1862149"/>
          <a:ext cx="2267990" cy="1360794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Basic Needs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cs typeface="Calibri Light" panose="020F0302020204030204"/>
            </a:rPr>
            <a:t>Studies</a:t>
          </a:r>
        </a:p>
      </dsp:txBody>
      <dsp:txXfrm>
        <a:off x="2494789" y="1862149"/>
        <a:ext cx="2267990" cy="1360794"/>
      </dsp:txXfrm>
    </dsp:sp>
    <dsp:sp modelId="{ED2FF964-22A1-44FE-960A-7D2330F5FBCA}">
      <dsp:nvSpPr>
        <dsp:cNvPr id="0" name=""/>
        <dsp:cNvSpPr/>
      </dsp:nvSpPr>
      <dsp:spPr>
        <a:xfrm>
          <a:off x="4989578" y="1862149"/>
          <a:ext cx="2267990" cy="1360794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cs typeface="Calibri Light" panose="020F0302020204030204"/>
            </a:rPr>
            <a:t>CCR/CE/CU Advising</a:t>
          </a:r>
        </a:p>
      </dsp:txBody>
      <dsp:txXfrm>
        <a:off x="4989578" y="1862149"/>
        <a:ext cx="2267990" cy="1360794"/>
      </dsp:txXfrm>
    </dsp:sp>
    <dsp:sp modelId="{BF9736DC-877E-4273-8006-3DA77697A31B}">
      <dsp:nvSpPr>
        <dsp:cNvPr id="0" name=""/>
        <dsp:cNvSpPr/>
      </dsp:nvSpPr>
      <dsp:spPr>
        <a:xfrm>
          <a:off x="2494789" y="3449741"/>
          <a:ext cx="2267990" cy="1360794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cs typeface="Calibri Light" panose="020F0302020204030204"/>
            </a:rPr>
            <a:t>First Generation Focus</a:t>
          </a:r>
        </a:p>
      </dsp:txBody>
      <dsp:txXfrm>
        <a:off x="2494789" y="3449741"/>
        <a:ext cx="2267990" cy="13607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EFE9-9FBD-D840-8951-0DA2A4407C2D}">
      <dsp:nvSpPr>
        <dsp:cNvPr id="0" name=""/>
        <dsp:cNvSpPr/>
      </dsp:nvSpPr>
      <dsp:spPr>
        <a:xfrm>
          <a:off x="0" y="473982"/>
          <a:ext cx="3214390" cy="2571512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" t="-6423" r="490" b="-35577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A388AF-4EAB-E645-BE1A-5E30E608F5B7}">
      <dsp:nvSpPr>
        <dsp:cNvPr id="0" name=""/>
        <dsp:cNvSpPr/>
      </dsp:nvSpPr>
      <dsp:spPr>
        <a:xfrm>
          <a:off x="289295" y="2788344"/>
          <a:ext cx="2860807" cy="900029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ighlight>
                <a:srgbClr val="003768"/>
              </a:highlight>
            </a:rPr>
            <a:t>Jennifer McLean</a:t>
          </a:r>
          <a:br>
            <a:rPr lang="en-US" sz="1800" kern="1200" dirty="0">
              <a:highlight>
                <a:srgbClr val="003768"/>
              </a:highlight>
            </a:rPr>
          </a:br>
          <a:r>
            <a:rPr lang="en-US" sz="1800" b="0" i="0" kern="1200" dirty="0">
              <a:highlight>
                <a:srgbClr val="003768"/>
              </a:highlight>
            </a:rPr>
            <a:t>Associate Director of Student Support Services</a:t>
          </a:r>
          <a:endParaRPr lang="en-US" sz="1800" kern="1200" dirty="0">
            <a:highlight>
              <a:srgbClr val="003768"/>
            </a:highlight>
          </a:endParaRPr>
        </a:p>
      </dsp:txBody>
      <dsp:txXfrm>
        <a:off x="289295" y="2788344"/>
        <a:ext cx="2860807" cy="900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62C08-B14D-9F49-8835-2006A1971F9D}">
      <dsp:nvSpPr>
        <dsp:cNvPr id="0" name=""/>
        <dsp:cNvSpPr/>
      </dsp:nvSpPr>
      <dsp:spPr>
        <a:xfrm>
          <a:off x="0" y="324337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Enrollment Management Taskforce </a:t>
          </a:r>
        </a:p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324337"/>
        <a:ext cx="2292144" cy="1375287"/>
      </dsp:txXfrm>
    </dsp:sp>
    <dsp:sp modelId="{64134268-C82E-DF49-A341-93F900AA52A1}">
      <dsp:nvSpPr>
        <dsp:cNvPr id="0" name=""/>
        <dsp:cNvSpPr/>
      </dsp:nvSpPr>
      <dsp:spPr>
        <a:xfrm>
          <a:off x="2521359" y="324337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Admissions / Registrars 	</a:t>
          </a:r>
        </a:p>
      </dsp:txBody>
      <dsp:txXfrm>
        <a:off x="2521359" y="324337"/>
        <a:ext cx="2292144" cy="1375287"/>
      </dsp:txXfrm>
    </dsp:sp>
    <dsp:sp modelId="{2691166B-1F4A-3041-B9C4-81DC047180D8}">
      <dsp:nvSpPr>
        <dsp:cNvPr id="0" name=""/>
        <dsp:cNvSpPr/>
      </dsp:nvSpPr>
      <dsp:spPr>
        <a:xfrm>
          <a:off x="5042719" y="324337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Reverse Transfer</a:t>
          </a:r>
        </a:p>
      </dsp:txBody>
      <dsp:txXfrm>
        <a:off x="5042719" y="324337"/>
        <a:ext cx="2292144" cy="1375287"/>
      </dsp:txXfrm>
    </dsp:sp>
    <dsp:sp modelId="{973DD068-77D9-8F46-8B11-590365BF8776}">
      <dsp:nvSpPr>
        <dsp:cNvPr id="0" name=""/>
        <dsp:cNvSpPr/>
      </dsp:nvSpPr>
      <dsp:spPr>
        <a:xfrm>
          <a:off x="0" y="1928838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Credit For Prior</a:t>
          </a:r>
          <a:r>
            <a:rPr lang="en-US" sz="2000" kern="1200" baseline="0" dirty="0"/>
            <a:t> Learning </a:t>
          </a:r>
        </a:p>
      </dsp:txBody>
      <dsp:txXfrm>
        <a:off x="0" y="1928838"/>
        <a:ext cx="2292144" cy="1375287"/>
      </dsp:txXfrm>
    </dsp:sp>
    <dsp:sp modelId="{1E9BB46A-36A2-2D41-BDAD-2CDC2109A217}">
      <dsp:nvSpPr>
        <dsp:cNvPr id="0" name=""/>
        <dsp:cNvSpPr/>
      </dsp:nvSpPr>
      <dsp:spPr>
        <a:xfrm>
          <a:off x="2521359" y="1928839"/>
          <a:ext cx="2292144" cy="1375287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8BE32"/>
              </a:solidFill>
            </a:rPr>
            <a:t>Enrollment Management</a:t>
          </a:r>
        </a:p>
      </dsp:txBody>
      <dsp:txXfrm>
        <a:off x="2521359" y="1928839"/>
        <a:ext cx="2292144" cy="1375287"/>
      </dsp:txXfrm>
    </dsp:sp>
    <dsp:sp modelId="{B781E089-9C5F-CE40-BB58-1D38392F6348}">
      <dsp:nvSpPr>
        <dsp:cNvPr id="0" name=""/>
        <dsp:cNvSpPr/>
      </dsp:nvSpPr>
      <dsp:spPr>
        <a:xfrm>
          <a:off x="5042719" y="1928839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RISE / Multiple Measures </a:t>
          </a:r>
        </a:p>
      </dsp:txBody>
      <dsp:txXfrm>
        <a:off x="5042719" y="1928839"/>
        <a:ext cx="2292144" cy="1375287"/>
      </dsp:txXfrm>
    </dsp:sp>
    <dsp:sp modelId="{46A572E7-AD75-3640-B6C9-4FB1B901F891}">
      <dsp:nvSpPr>
        <dsp:cNvPr id="0" name=""/>
        <dsp:cNvSpPr/>
      </dsp:nvSpPr>
      <dsp:spPr>
        <a:xfrm>
          <a:off x="0" y="3533340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Training Academies </a:t>
          </a:r>
        </a:p>
      </dsp:txBody>
      <dsp:txXfrm>
        <a:off x="0" y="3533340"/>
        <a:ext cx="2292144" cy="1375287"/>
      </dsp:txXfrm>
    </dsp:sp>
    <dsp:sp modelId="{2DBA1078-0C00-7E4E-8AC6-A887A7713D93}">
      <dsp:nvSpPr>
        <dsp:cNvPr id="0" name=""/>
        <dsp:cNvSpPr/>
      </dsp:nvSpPr>
      <dsp:spPr>
        <a:xfrm>
          <a:off x="2521359" y="3533340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RDS</a:t>
          </a:r>
        </a:p>
      </dsp:txBody>
      <dsp:txXfrm>
        <a:off x="2521359" y="3533340"/>
        <a:ext cx="2292144" cy="1375287"/>
      </dsp:txXfrm>
    </dsp:sp>
    <dsp:sp modelId="{AC9D41F7-347D-0945-BA05-8FF5E3304C69}">
      <dsp:nvSpPr>
        <dsp:cNvPr id="0" name=""/>
        <dsp:cNvSpPr/>
      </dsp:nvSpPr>
      <dsp:spPr>
        <a:xfrm>
          <a:off x="5042719" y="3533340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External Partnerships</a:t>
          </a:r>
        </a:p>
      </dsp:txBody>
      <dsp:txXfrm>
        <a:off x="5042719" y="3533340"/>
        <a:ext cx="2292144" cy="1375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1AA53-3328-E545-80D7-70D901FEED60}">
      <dsp:nvSpPr>
        <dsp:cNvPr id="0" name=""/>
        <dsp:cNvSpPr/>
      </dsp:nvSpPr>
      <dsp:spPr>
        <a:xfrm>
          <a:off x="252921" y="752"/>
          <a:ext cx="3141925" cy="25135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872CB1-56C0-7548-B9B1-BD12E4566C8C}">
      <dsp:nvSpPr>
        <dsp:cNvPr id="0" name=""/>
        <dsp:cNvSpPr/>
      </dsp:nvSpPr>
      <dsp:spPr>
        <a:xfrm>
          <a:off x="535694" y="2262938"/>
          <a:ext cx="2796313" cy="879739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charset="0"/>
              <a:ea typeface="Arial" charset="0"/>
              <a:cs typeface="Arial" charset="0"/>
            </a:rPr>
            <a:t>Dr. Monty Hickman</a:t>
          </a:r>
          <a:br>
            <a:rPr lang="en-US" sz="1800" kern="1200" dirty="0">
              <a:latin typeface="Arial" charset="0"/>
              <a:ea typeface="Arial" charset="0"/>
              <a:cs typeface="Arial" charset="0"/>
            </a:rPr>
          </a:br>
          <a:r>
            <a:rPr lang="en-US" sz="1800" kern="1200" dirty="0">
              <a:latin typeface="Arial" charset="0"/>
              <a:ea typeface="Arial" charset="0"/>
              <a:cs typeface="Arial" charset="0"/>
            </a:rPr>
            <a:t>Associate</a:t>
          </a:r>
          <a:r>
            <a:rPr lang="en-US" sz="1800" kern="1200" baseline="0" dirty="0">
              <a:latin typeface="Arial" charset="0"/>
              <a:ea typeface="Arial" charset="0"/>
              <a:cs typeface="Arial" charset="0"/>
            </a:rPr>
            <a:t> Director Of Enrollment Management </a:t>
          </a:r>
          <a:endParaRPr lang="en-US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535694" y="2262938"/>
        <a:ext cx="2796313" cy="879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62C08-B14D-9F49-8835-2006A1971F9D}">
      <dsp:nvSpPr>
        <dsp:cNvPr id="0" name=""/>
        <dsp:cNvSpPr/>
      </dsp:nvSpPr>
      <dsp:spPr>
        <a:xfrm>
          <a:off x="0" y="324337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Athletics</a:t>
          </a:r>
        </a:p>
      </dsp:txBody>
      <dsp:txXfrm>
        <a:off x="0" y="324337"/>
        <a:ext cx="2292144" cy="1375287"/>
      </dsp:txXfrm>
    </dsp:sp>
    <dsp:sp modelId="{64134268-C82E-DF49-A341-93F900AA52A1}">
      <dsp:nvSpPr>
        <dsp:cNvPr id="0" name=""/>
        <dsp:cNvSpPr/>
      </dsp:nvSpPr>
      <dsp:spPr>
        <a:xfrm>
          <a:off x="2521359" y="324337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Student</a:t>
          </a:r>
          <a:r>
            <a:rPr lang="en-US" sz="2100" kern="1200" baseline="0" dirty="0"/>
            <a:t> Activities </a:t>
          </a:r>
          <a:endParaRPr lang="en-US" sz="2100" kern="1200" dirty="0"/>
        </a:p>
      </dsp:txBody>
      <dsp:txXfrm>
        <a:off x="2521359" y="324337"/>
        <a:ext cx="2292144" cy="1375287"/>
      </dsp:txXfrm>
    </dsp:sp>
    <dsp:sp modelId="{2691166B-1F4A-3041-B9C4-81DC047180D8}">
      <dsp:nvSpPr>
        <dsp:cNvPr id="0" name=""/>
        <dsp:cNvSpPr/>
      </dsp:nvSpPr>
      <dsp:spPr>
        <a:xfrm>
          <a:off x="5042719" y="324337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Leadership / Student Government</a:t>
          </a:r>
        </a:p>
      </dsp:txBody>
      <dsp:txXfrm>
        <a:off x="5042719" y="324337"/>
        <a:ext cx="2292144" cy="1375287"/>
      </dsp:txXfrm>
    </dsp:sp>
    <dsp:sp modelId="{973DD068-77D9-8F46-8B11-590365BF8776}">
      <dsp:nvSpPr>
        <dsp:cNvPr id="0" name=""/>
        <dsp:cNvSpPr/>
      </dsp:nvSpPr>
      <dsp:spPr>
        <a:xfrm>
          <a:off x="0" y="1928838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Servic</a:t>
          </a:r>
          <a:r>
            <a:rPr lang="en-US" sz="2100" kern="1200" baseline="0" dirty="0"/>
            <a:t>e Learning </a:t>
          </a:r>
        </a:p>
      </dsp:txBody>
      <dsp:txXfrm>
        <a:off x="0" y="1928838"/>
        <a:ext cx="2292144" cy="1375287"/>
      </dsp:txXfrm>
    </dsp:sp>
    <dsp:sp modelId="{1E9BB46A-36A2-2D41-BDAD-2CDC2109A217}">
      <dsp:nvSpPr>
        <dsp:cNvPr id="0" name=""/>
        <dsp:cNvSpPr/>
      </dsp:nvSpPr>
      <dsp:spPr>
        <a:xfrm>
          <a:off x="2521359" y="1928839"/>
          <a:ext cx="2292144" cy="1375287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8BE32"/>
              </a:solidFill>
            </a:rPr>
            <a:t>Student Life</a:t>
          </a:r>
        </a:p>
      </dsp:txBody>
      <dsp:txXfrm>
        <a:off x="2521359" y="1928839"/>
        <a:ext cx="2292144" cy="1375287"/>
      </dsp:txXfrm>
    </dsp:sp>
    <dsp:sp modelId="{B781E089-9C5F-CE40-BB58-1D38392F6348}">
      <dsp:nvSpPr>
        <dsp:cNvPr id="0" name=""/>
        <dsp:cNvSpPr/>
      </dsp:nvSpPr>
      <dsp:spPr>
        <a:xfrm>
          <a:off x="5042719" y="1928839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Student Leadership Development Program (SLDP)</a:t>
          </a:r>
        </a:p>
      </dsp:txBody>
      <dsp:txXfrm>
        <a:off x="5042719" y="1928839"/>
        <a:ext cx="2292144" cy="1375287"/>
      </dsp:txXfrm>
    </dsp:sp>
    <dsp:sp modelId="{46A572E7-AD75-3640-B6C9-4FB1B901F891}">
      <dsp:nvSpPr>
        <dsp:cNvPr id="0" name=""/>
        <dsp:cNvSpPr/>
      </dsp:nvSpPr>
      <dsp:spPr>
        <a:xfrm>
          <a:off x="0" y="3533340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Minority Male Success Initiative </a:t>
          </a:r>
        </a:p>
      </dsp:txBody>
      <dsp:txXfrm>
        <a:off x="0" y="3533340"/>
        <a:ext cx="2292144" cy="1375287"/>
      </dsp:txXfrm>
    </dsp:sp>
    <dsp:sp modelId="{2DBA1078-0C00-7E4E-8AC6-A887A7713D93}">
      <dsp:nvSpPr>
        <dsp:cNvPr id="0" name=""/>
        <dsp:cNvSpPr/>
      </dsp:nvSpPr>
      <dsp:spPr>
        <a:xfrm>
          <a:off x="2521359" y="3533340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Student Complaints</a:t>
          </a:r>
        </a:p>
      </dsp:txBody>
      <dsp:txXfrm>
        <a:off x="2521359" y="3533340"/>
        <a:ext cx="2292144" cy="1375287"/>
      </dsp:txXfrm>
    </dsp:sp>
    <dsp:sp modelId="{AC9D41F7-347D-0945-BA05-8FF5E3304C69}">
      <dsp:nvSpPr>
        <dsp:cNvPr id="0" name=""/>
        <dsp:cNvSpPr/>
      </dsp:nvSpPr>
      <dsp:spPr>
        <a:xfrm>
          <a:off x="5042719" y="3533340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Updating the Student Services website</a:t>
          </a:r>
        </a:p>
      </dsp:txBody>
      <dsp:txXfrm>
        <a:off x="5042719" y="3533340"/>
        <a:ext cx="2292144" cy="1375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00FE-4C5B-475C-BD13-691D2713B0FC}">
      <dsp:nvSpPr>
        <dsp:cNvPr id="0" name=""/>
        <dsp:cNvSpPr/>
      </dsp:nvSpPr>
      <dsp:spPr>
        <a:xfrm>
          <a:off x="0" y="36026"/>
          <a:ext cx="3333698" cy="266695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164A48-6B43-473E-83A3-D9F384A30A84}">
      <dsp:nvSpPr>
        <dsp:cNvPr id="0" name=""/>
        <dsp:cNvSpPr/>
      </dsp:nvSpPr>
      <dsp:spPr>
        <a:xfrm>
          <a:off x="300032" y="2436289"/>
          <a:ext cx="2966991" cy="933435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charset="0"/>
              <a:ea typeface="Arial" charset="0"/>
              <a:cs typeface="Arial" charset="0"/>
            </a:rPr>
            <a:t>JJ Evans</a:t>
          </a:r>
          <a:br>
            <a:rPr lang="en-US" sz="1900" kern="1200" dirty="0">
              <a:latin typeface="Arial" charset="0"/>
              <a:ea typeface="Arial" charset="0"/>
              <a:cs typeface="Arial" charset="0"/>
            </a:rPr>
          </a:br>
          <a:r>
            <a:rPr lang="en-US" sz="1900" kern="1200" dirty="0">
              <a:latin typeface="Arial" charset="0"/>
              <a:ea typeface="Arial" charset="0"/>
              <a:cs typeface="Arial" charset="0"/>
            </a:rPr>
            <a:t>Associate Director of Student Life</a:t>
          </a:r>
        </a:p>
      </dsp:txBody>
      <dsp:txXfrm>
        <a:off x="300032" y="2436289"/>
        <a:ext cx="2966991" cy="933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62C08-B14D-9F49-8835-2006A1971F9D}">
      <dsp:nvSpPr>
        <dsp:cNvPr id="0" name=""/>
        <dsp:cNvSpPr/>
      </dsp:nvSpPr>
      <dsp:spPr>
        <a:xfrm>
          <a:off x="0" y="324337"/>
          <a:ext cx="2292144" cy="1375287"/>
        </a:xfrm>
        <a:prstGeom prst="rect">
          <a:avLst/>
        </a:prstGeom>
        <a:solidFill>
          <a:srgbClr val="003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Disability Services</a:t>
          </a:r>
        </a:p>
      </dsp:txBody>
      <dsp:txXfrm>
        <a:off x="0" y="324337"/>
        <a:ext cx="2292144" cy="1375287"/>
      </dsp:txXfrm>
    </dsp:sp>
    <dsp:sp modelId="{F6D1C247-13A4-4E8F-99A1-6E8B50773AE4}">
      <dsp:nvSpPr>
        <dsp:cNvPr id="0" name=""/>
        <dsp:cNvSpPr/>
      </dsp:nvSpPr>
      <dsp:spPr>
        <a:xfrm>
          <a:off x="2521359" y="324337"/>
          <a:ext cx="2292144" cy="1375287"/>
        </a:xfrm>
        <a:prstGeom prst="rect">
          <a:avLst/>
        </a:prstGeom>
        <a:solidFill>
          <a:srgbClr val="003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Training </a:t>
          </a:r>
        </a:p>
      </dsp:txBody>
      <dsp:txXfrm>
        <a:off x="2521359" y="324337"/>
        <a:ext cx="2292144" cy="1375287"/>
      </dsp:txXfrm>
    </dsp:sp>
    <dsp:sp modelId="{2691166B-1F4A-3041-B9C4-81DC047180D8}">
      <dsp:nvSpPr>
        <dsp:cNvPr id="0" name=""/>
        <dsp:cNvSpPr/>
      </dsp:nvSpPr>
      <dsp:spPr>
        <a:xfrm>
          <a:off x="5042719" y="324337"/>
          <a:ext cx="2292144" cy="1375287"/>
        </a:xfrm>
        <a:prstGeom prst="rect">
          <a:avLst/>
        </a:prstGeom>
        <a:solidFill>
          <a:srgbClr val="003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Transition Support</a:t>
          </a:r>
          <a:r>
            <a:rPr lang="en-US" sz="2100" kern="1200" dirty="0">
              <a:latin typeface="Calibri Light" panose="020F0302020204030204"/>
            </a:rPr>
            <a:t> </a:t>
          </a:r>
          <a:endParaRPr lang="en-US" sz="2100" kern="1200" dirty="0"/>
        </a:p>
      </dsp:txBody>
      <dsp:txXfrm>
        <a:off x="5042719" y="324337"/>
        <a:ext cx="2292144" cy="1375287"/>
      </dsp:txXfrm>
    </dsp:sp>
    <dsp:sp modelId="{FA0EE4B4-2EDD-42CF-8489-A00024FF5070}">
      <dsp:nvSpPr>
        <dsp:cNvPr id="0" name=""/>
        <dsp:cNvSpPr/>
      </dsp:nvSpPr>
      <dsp:spPr>
        <a:xfrm>
          <a:off x="0" y="1928838"/>
          <a:ext cx="2292144" cy="1375287"/>
        </a:xfrm>
        <a:prstGeom prst="rect">
          <a:avLst/>
        </a:prstGeom>
        <a:solidFill>
          <a:srgbClr val="003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Calibri Light" panose="020F0302020204030204"/>
              <a:cs typeface="Calibri Light"/>
            </a:rPr>
            <a:t>Advocacy</a:t>
          </a:r>
        </a:p>
      </dsp:txBody>
      <dsp:txXfrm>
        <a:off x="0" y="1928838"/>
        <a:ext cx="2292144" cy="1375287"/>
      </dsp:txXfrm>
    </dsp:sp>
    <dsp:sp modelId="{1E9BB46A-36A2-2D41-BDAD-2CDC2109A217}">
      <dsp:nvSpPr>
        <dsp:cNvPr id="0" name=""/>
        <dsp:cNvSpPr/>
      </dsp:nvSpPr>
      <dsp:spPr>
        <a:xfrm>
          <a:off x="2521359" y="1928839"/>
          <a:ext cx="2292144" cy="137528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C49B26"/>
              </a:solidFill>
              <a:cs typeface="Calibri Light"/>
            </a:rPr>
            <a:t>Associate Director of Disability Services and Title IX</a:t>
          </a:r>
          <a:endParaRPr lang="en-US" sz="2100" b="1" kern="1200" dirty="0">
            <a:solidFill>
              <a:srgbClr val="C49B26"/>
            </a:solidFill>
          </a:endParaRPr>
        </a:p>
      </dsp:txBody>
      <dsp:txXfrm>
        <a:off x="2521359" y="1928839"/>
        <a:ext cx="2292144" cy="1375287"/>
      </dsp:txXfrm>
    </dsp:sp>
    <dsp:sp modelId="{B781E089-9C5F-CE40-BB58-1D38392F6348}">
      <dsp:nvSpPr>
        <dsp:cNvPr id="0" name=""/>
        <dsp:cNvSpPr/>
      </dsp:nvSpPr>
      <dsp:spPr>
        <a:xfrm>
          <a:off x="5042719" y="1928839"/>
          <a:ext cx="2292144" cy="1375287"/>
        </a:xfrm>
        <a:prstGeom prst="rect">
          <a:avLst/>
        </a:prstGeom>
        <a:solidFill>
          <a:srgbClr val="003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>
              <a:latin typeface="Calibri Light" panose="020F0302020204030204"/>
            </a:rPr>
            <a:t>Consultation</a:t>
          </a:r>
          <a:endParaRPr lang="en-US" sz="2100" kern="1200" baseline="0" dirty="0"/>
        </a:p>
      </dsp:txBody>
      <dsp:txXfrm>
        <a:off x="5042719" y="1928839"/>
        <a:ext cx="2292144" cy="1375287"/>
      </dsp:txXfrm>
    </dsp:sp>
    <dsp:sp modelId="{46A572E7-AD75-3640-B6C9-4FB1B901F891}">
      <dsp:nvSpPr>
        <dsp:cNvPr id="0" name=""/>
        <dsp:cNvSpPr/>
      </dsp:nvSpPr>
      <dsp:spPr>
        <a:xfrm>
          <a:off x="0" y="3533340"/>
          <a:ext cx="2292144" cy="1375287"/>
        </a:xfrm>
        <a:prstGeom prst="rect">
          <a:avLst/>
        </a:prstGeom>
        <a:solidFill>
          <a:srgbClr val="003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Title IX</a:t>
          </a:r>
        </a:p>
      </dsp:txBody>
      <dsp:txXfrm>
        <a:off x="0" y="3533340"/>
        <a:ext cx="2292144" cy="1375287"/>
      </dsp:txXfrm>
    </dsp:sp>
    <dsp:sp modelId="{2DBA1078-0C00-7E4E-8AC6-A887A7713D93}">
      <dsp:nvSpPr>
        <dsp:cNvPr id="0" name=""/>
        <dsp:cNvSpPr/>
      </dsp:nvSpPr>
      <dsp:spPr>
        <a:xfrm>
          <a:off x="2521359" y="3533340"/>
          <a:ext cx="2292144" cy="1375287"/>
        </a:xfrm>
        <a:prstGeom prst="rect">
          <a:avLst/>
        </a:prstGeom>
        <a:solidFill>
          <a:srgbClr val="003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>
              <a:latin typeface="Calibri Light" panose="020F0302020204030204"/>
            </a:rPr>
            <a:t>State Leadership Team </a:t>
          </a:r>
          <a:endParaRPr lang="en-US" sz="2100" kern="1200" baseline="0" dirty="0"/>
        </a:p>
      </dsp:txBody>
      <dsp:txXfrm>
        <a:off x="2521359" y="3533340"/>
        <a:ext cx="2292144" cy="1375287"/>
      </dsp:txXfrm>
    </dsp:sp>
    <dsp:sp modelId="{AC9D41F7-347D-0945-BA05-8FF5E3304C69}">
      <dsp:nvSpPr>
        <dsp:cNvPr id="0" name=""/>
        <dsp:cNvSpPr/>
      </dsp:nvSpPr>
      <dsp:spPr>
        <a:xfrm>
          <a:off x="5042719" y="3533340"/>
          <a:ext cx="2292144" cy="1375287"/>
        </a:xfrm>
        <a:prstGeom prst="rect">
          <a:avLst/>
        </a:prstGeom>
        <a:solidFill>
          <a:srgbClr val="0037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>
              <a:latin typeface="Calibri Light" panose="020F0302020204030204"/>
            </a:rPr>
            <a:t>Professional Development</a:t>
          </a:r>
          <a:endParaRPr lang="en-US" sz="2100" kern="1200" baseline="0" dirty="0"/>
        </a:p>
      </dsp:txBody>
      <dsp:txXfrm>
        <a:off x="5042719" y="3533340"/>
        <a:ext cx="2292144" cy="13752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A4E7-29A9-5D43-8334-4D896DB78884}">
      <dsp:nvSpPr>
        <dsp:cNvPr id="0" name=""/>
        <dsp:cNvSpPr/>
      </dsp:nvSpPr>
      <dsp:spPr>
        <a:xfrm>
          <a:off x="0" y="540774"/>
          <a:ext cx="3048000" cy="2438400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17" t="-4365" r="-38983" b="4365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41252F-BD04-0E43-963E-10C28E9E623D}">
      <dsp:nvSpPr>
        <dsp:cNvPr id="0" name=""/>
        <dsp:cNvSpPr/>
      </dsp:nvSpPr>
      <dsp:spPr>
        <a:xfrm>
          <a:off x="274320" y="2735334"/>
          <a:ext cx="2712720" cy="853440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ea typeface="Arial" charset="0"/>
              <a:cs typeface="Arial"/>
            </a:rPr>
            <a:t>Dr. Trudie Hughes</a:t>
          </a:r>
          <a:br>
            <a:rPr lang="en-US" sz="1500" kern="1200" baseline="0" dirty="0">
              <a:latin typeface="Arial"/>
              <a:ea typeface="Arial" charset="0"/>
              <a:cs typeface="Arial"/>
            </a:rPr>
          </a:br>
          <a:r>
            <a:rPr lang="en-US" sz="1500" kern="1200" baseline="0" dirty="0">
              <a:solidFill>
                <a:schemeClr val="bg1"/>
              </a:solidFill>
              <a:latin typeface="Arial"/>
              <a:cs typeface="Arial"/>
            </a:rPr>
            <a:t>Associate Director of Disability Services and Title IX</a:t>
          </a:r>
          <a:endParaRPr lang="en-US" sz="1500" kern="1200" dirty="0">
            <a:solidFill>
              <a:schemeClr val="bg1"/>
            </a:solidFill>
            <a:latin typeface="Arial" charset="0"/>
            <a:ea typeface="Arial" charset="0"/>
            <a:cs typeface="Arial" charset="0"/>
          </a:endParaRPr>
        </a:p>
      </dsp:txBody>
      <dsp:txXfrm>
        <a:off x="274320" y="2735334"/>
        <a:ext cx="2712720" cy="8534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62C08-B14D-9F49-8835-2006A1971F9D}">
      <dsp:nvSpPr>
        <dsp:cNvPr id="0" name=""/>
        <dsp:cNvSpPr/>
      </dsp:nvSpPr>
      <dsp:spPr>
        <a:xfrm>
          <a:off x="0" y="324337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Title IV</a:t>
          </a:r>
        </a:p>
      </dsp:txBody>
      <dsp:txXfrm>
        <a:off x="0" y="324337"/>
        <a:ext cx="2292144" cy="1375287"/>
      </dsp:txXfrm>
    </dsp:sp>
    <dsp:sp modelId="{64134268-C82E-DF49-A341-93F900AA52A1}">
      <dsp:nvSpPr>
        <dsp:cNvPr id="0" name=""/>
        <dsp:cNvSpPr/>
      </dsp:nvSpPr>
      <dsp:spPr>
        <a:xfrm>
          <a:off x="2521359" y="324337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Veterans Benefits</a:t>
          </a:r>
        </a:p>
      </dsp:txBody>
      <dsp:txXfrm>
        <a:off x="2521359" y="324337"/>
        <a:ext cx="2292144" cy="1375287"/>
      </dsp:txXfrm>
    </dsp:sp>
    <dsp:sp modelId="{2691166B-1F4A-3041-B9C4-81DC047180D8}">
      <dsp:nvSpPr>
        <dsp:cNvPr id="0" name=""/>
        <dsp:cNvSpPr/>
      </dsp:nvSpPr>
      <dsp:spPr>
        <a:xfrm>
          <a:off x="5042719" y="324337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State Scholarships</a:t>
          </a:r>
        </a:p>
      </dsp:txBody>
      <dsp:txXfrm>
        <a:off x="5042719" y="324337"/>
        <a:ext cx="2292144" cy="1375287"/>
      </dsp:txXfrm>
    </dsp:sp>
    <dsp:sp modelId="{973DD068-77D9-8F46-8B11-590365BF8776}">
      <dsp:nvSpPr>
        <dsp:cNvPr id="0" name=""/>
        <dsp:cNvSpPr/>
      </dsp:nvSpPr>
      <dsp:spPr>
        <a:xfrm>
          <a:off x="0" y="1928838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 Golden LEAF</a:t>
          </a:r>
        </a:p>
      </dsp:txBody>
      <dsp:txXfrm>
        <a:off x="0" y="1928838"/>
        <a:ext cx="2292144" cy="1375287"/>
      </dsp:txXfrm>
    </dsp:sp>
    <dsp:sp modelId="{1E9BB46A-36A2-2D41-BDAD-2CDC2109A217}">
      <dsp:nvSpPr>
        <dsp:cNvPr id="0" name=""/>
        <dsp:cNvSpPr/>
      </dsp:nvSpPr>
      <dsp:spPr>
        <a:xfrm>
          <a:off x="2521359" y="1928839"/>
          <a:ext cx="2292144" cy="1375287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8BE32"/>
              </a:solidFill>
            </a:rPr>
            <a:t>Student Services </a:t>
          </a:r>
        </a:p>
      </dsp:txBody>
      <dsp:txXfrm>
        <a:off x="2521359" y="1928839"/>
        <a:ext cx="2292144" cy="1375287"/>
      </dsp:txXfrm>
    </dsp:sp>
    <dsp:sp modelId="{B781E089-9C5F-CE40-BB58-1D38392F6348}">
      <dsp:nvSpPr>
        <dsp:cNvPr id="0" name=""/>
        <dsp:cNvSpPr/>
      </dsp:nvSpPr>
      <dsp:spPr>
        <a:xfrm>
          <a:off x="5042719" y="1928839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Default Management</a:t>
          </a:r>
        </a:p>
      </dsp:txBody>
      <dsp:txXfrm>
        <a:off x="5042719" y="1928839"/>
        <a:ext cx="2292144" cy="1375287"/>
      </dsp:txXfrm>
    </dsp:sp>
    <dsp:sp modelId="{46A572E7-AD75-3640-B6C9-4FB1B901F891}">
      <dsp:nvSpPr>
        <dsp:cNvPr id="0" name=""/>
        <dsp:cNvSpPr/>
      </dsp:nvSpPr>
      <dsp:spPr>
        <a:xfrm>
          <a:off x="0" y="3533340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Policy Interpretation</a:t>
          </a:r>
        </a:p>
      </dsp:txBody>
      <dsp:txXfrm>
        <a:off x="0" y="3533340"/>
        <a:ext cx="2292144" cy="1375287"/>
      </dsp:txXfrm>
    </dsp:sp>
    <dsp:sp modelId="{2DBA1078-0C00-7E4E-8AC6-A887A7713D93}">
      <dsp:nvSpPr>
        <dsp:cNvPr id="0" name=""/>
        <dsp:cNvSpPr/>
      </dsp:nvSpPr>
      <dsp:spPr>
        <a:xfrm>
          <a:off x="2521359" y="3533340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FA Leadership Academy</a:t>
          </a:r>
        </a:p>
      </dsp:txBody>
      <dsp:txXfrm>
        <a:off x="2521359" y="3533340"/>
        <a:ext cx="2292144" cy="1375287"/>
      </dsp:txXfrm>
    </dsp:sp>
    <dsp:sp modelId="{AC9D41F7-347D-0945-BA05-8FF5E3304C69}">
      <dsp:nvSpPr>
        <dsp:cNvPr id="0" name=""/>
        <dsp:cNvSpPr/>
      </dsp:nvSpPr>
      <dsp:spPr>
        <a:xfrm>
          <a:off x="5042719" y="3533340"/>
          <a:ext cx="2292144" cy="1375287"/>
        </a:xfrm>
        <a:prstGeom prst="rect">
          <a:avLst/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 dirty="0"/>
            <a:t>External Agency Liaison</a:t>
          </a:r>
        </a:p>
      </dsp:txBody>
      <dsp:txXfrm>
        <a:off x="5042719" y="3533340"/>
        <a:ext cx="2292144" cy="13752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2188E-384A-404C-BE6E-3CDA481EB734}">
      <dsp:nvSpPr>
        <dsp:cNvPr id="0" name=""/>
        <dsp:cNvSpPr/>
      </dsp:nvSpPr>
      <dsp:spPr>
        <a:xfrm>
          <a:off x="309683" y="1289"/>
          <a:ext cx="3224467" cy="25795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C795DD-A8B5-D64F-BA54-CCC3D96D2B77}">
      <dsp:nvSpPr>
        <dsp:cNvPr id="0" name=""/>
        <dsp:cNvSpPr/>
      </dsp:nvSpPr>
      <dsp:spPr>
        <a:xfrm>
          <a:off x="599886" y="2322905"/>
          <a:ext cx="2869775" cy="902850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7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charset="0"/>
              <a:ea typeface="Arial" charset="0"/>
              <a:cs typeface="Arial" charset="0"/>
            </a:rPr>
            <a:t>Brenda Burgess</a:t>
          </a:r>
          <a:br>
            <a:rPr lang="en-US" sz="1900" kern="1200" dirty="0">
              <a:latin typeface="Arial" charset="0"/>
              <a:ea typeface="Arial" charset="0"/>
              <a:cs typeface="Arial" charset="0"/>
            </a:rPr>
          </a:br>
          <a:r>
            <a:rPr lang="en-US" sz="1900" kern="1200" dirty="0">
              <a:latin typeface="Arial" charset="0"/>
              <a:ea typeface="Arial" charset="0"/>
              <a:cs typeface="Arial" charset="0"/>
            </a:rPr>
            <a:t>Associate Director of Student Aid</a:t>
          </a:r>
        </a:p>
      </dsp:txBody>
      <dsp:txXfrm>
        <a:off x="599886" y="2322905"/>
        <a:ext cx="2869775" cy="90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376680"/>
          </a:xfrm>
          <a:prstGeom prst="rect">
            <a:avLst/>
          </a:prstGeom>
        </p:spPr>
        <p:txBody>
          <a:bodyPr vert="horz" lIns="190908" tIns="95454" rIns="190908" bIns="95454" rtlCol="0"/>
          <a:lstStyle>
            <a:lvl1pPr algn="l">
              <a:defRPr sz="25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376680"/>
          </a:xfrm>
          <a:prstGeom prst="rect">
            <a:avLst/>
          </a:prstGeom>
        </p:spPr>
        <p:txBody>
          <a:bodyPr vert="horz" lIns="190908" tIns="95454" rIns="190908" bIns="95454" rtlCol="0"/>
          <a:lstStyle>
            <a:lvl1pPr algn="r">
              <a:defRPr sz="2500"/>
            </a:lvl1pPr>
          </a:lstStyle>
          <a:p>
            <a:fld id="{5639EE4A-5A6C-4E73-B887-473761851502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23172"/>
            <a:ext cx="4028440" cy="3376672"/>
          </a:xfrm>
          <a:prstGeom prst="rect">
            <a:avLst/>
          </a:prstGeom>
        </p:spPr>
        <p:txBody>
          <a:bodyPr vert="horz" lIns="190908" tIns="95454" rIns="190908" bIns="95454" rtlCol="0" anchor="b"/>
          <a:lstStyle>
            <a:lvl1pPr algn="l">
              <a:defRPr sz="25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3923172"/>
            <a:ext cx="4028440" cy="3376672"/>
          </a:xfrm>
          <a:prstGeom prst="rect">
            <a:avLst/>
          </a:prstGeom>
        </p:spPr>
        <p:txBody>
          <a:bodyPr vert="horz" lIns="190908" tIns="95454" rIns="190908" bIns="95454" rtlCol="0" anchor="b"/>
          <a:lstStyle>
            <a:lvl1pPr algn="r">
              <a:defRPr sz="2500"/>
            </a:lvl1pPr>
          </a:lstStyle>
          <a:p>
            <a:fld id="{61473DFD-281E-4804-87CF-DD361546C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0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376680"/>
          </a:xfrm>
          <a:prstGeom prst="rect">
            <a:avLst/>
          </a:prstGeom>
        </p:spPr>
        <p:txBody>
          <a:bodyPr vert="horz" lIns="190908" tIns="95454" rIns="190908" bIns="95454" rtlCol="0"/>
          <a:lstStyle>
            <a:lvl1pPr algn="l">
              <a:defRPr sz="25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376680"/>
          </a:xfrm>
          <a:prstGeom prst="rect">
            <a:avLst/>
          </a:prstGeom>
        </p:spPr>
        <p:txBody>
          <a:bodyPr vert="horz" lIns="190908" tIns="95454" rIns="190908" bIns="95454" rtlCol="0"/>
          <a:lstStyle>
            <a:lvl1pPr algn="r">
              <a:defRPr sz="2500"/>
            </a:lvl1pPr>
          </a:lstStyle>
          <a:p>
            <a:fld id="{6FA9D5B3-85A0-4011-BBCB-2C535EBE8B4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5541625" y="8412163"/>
            <a:ext cx="40379650" cy="2271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0908" tIns="95454" rIns="190908" bIns="954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388048"/>
            <a:ext cx="7437120" cy="26499312"/>
          </a:xfrm>
          <a:prstGeom prst="rect">
            <a:avLst/>
          </a:prstGeom>
        </p:spPr>
        <p:txBody>
          <a:bodyPr vert="horz" lIns="190908" tIns="95454" rIns="190908" bIns="954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23172"/>
            <a:ext cx="4028440" cy="3376672"/>
          </a:xfrm>
          <a:prstGeom prst="rect">
            <a:avLst/>
          </a:prstGeom>
        </p:spPr>
        <p:txBody>
          <a:bodyPr vert="horz" lIns="190908" tIns="95454" rIns="190908" bIns="95454" rtlCol="0" anchor="b"/>
          <a:lstStyle>
            <a:lvl1pPr algn="l">
              <a:defRPr sz="25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3923172"/>
            <a:ext cx="4028440" cy="3376672"/>
          </a:xfrm>
          <a:prstGeom prst="rect">
            <a:avLst/>
          </a:prstGeom>
        </p:spPr>
        <p:txBody>
          <a:bodyPr vert="horz" lIns="190908" tIns="95454" rIns="190908" bIns="95454" rtlCol="0" anchor="b"/>
          <a:lstStyle>
            <a:lvl1pPr algn="r">
              <a:defRPr sz="2500"/>
            </a:lvl1pPr>
          </a:lstStyle>
          <a:p>
            <a:fld id="{66828BE0-9841-43C7-AFC2-3B0851BCB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28BE0-9841-43C7-AFC2-3B0851BCB5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3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28BE0-9841-43C7-AFC2-3B0851BCB5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28BE0-9841-43C7-AFC2-3B0851BCB5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1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28BE0-9841-43C7-AFC2-3B0851BCB5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1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28BE0-9841-43C7-AFC2-3B0851BCB5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8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28BE0-9841-43C7-AFC2-3B0851BCB5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0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28BE0-9841-43C7-AFC2-3B0851BCB5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3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8BE0-9841-43C7-AFC2-3B0851BCB5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6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8935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739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5E84D6-3D31-4CE3-BB64-4DAB3CEBD03D}"/>
              </a:ext>
            </a:extLst>
          </p:cNvPr>
          <p:cNvSpPr/>
          <p:nvPr userDrawn="1"/>
        </p:nvSpPr>
        <p:spPr>
          <a:xfrm>
            <a:off x="1206631" y="145510"/>
            <a:ext cx="10882361" cy="13082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</a:pPr>
            <a:endParaRPr lang="en-US" sz="2000" b="1" dirty="0">
              <a:solidFill>
                <a:srgbClr val="003768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655745-33E7-448E-A206-5DEFBF322967}"/>
              </a:ext>
            </a:extLst>
          </p:cNvPr>
          <p:cNvSpPr/>
          <p:nvPr userDrawn="1"/>
        </p:nvSpPr>
        <p:spPr>
          <a:xfrm>
            <a:off x="81345" y="145510"/>
            <a:ext cx="1280160" cy="1371600"/>
          </a:xfrm>
          <a:prstGeom prst="rect">
            <a:avLst/>
          </a:prstGeom>
          <a:solidFill>
            <a:srgbClr val="003768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C75E43-93D9-4D81-BF28-048264916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3" y="314684"/>
            <a:ext cx="916103" cy="10332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B265D2-6D07-41C6-8884-7401DC949CD8}"/>
              </a:ext>
            </a:extLst>
          </p:cNvPr>
          <p:cNvSpPr/>
          <p:nvPr userDrawn="1"/>
        </p:nvSpPr>
        <p:spPr>
          <a:xfrm>
            <a:off x="71918" y="1453790"/>
            <a:ext cx="1280160" cy="5349240"/>
          </a:xfrm>
          <a:prstGeom prst="rect">
            <a:avLst/>
          </a:prstGeom>
          <a:solidFill>
            <a:srgbClr val="FFC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7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5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0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0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26E-BECB-4060-9299-C96746AEAA62}" type="datetime1">
              <a:rPr lang="en-US" smtClean="0"/>
              <a:pPr/>
              <a:t>1/7/2021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37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I-powerpoint-ai-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0"/>
            <a:ext cx="121920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>
              <a:defRPr>
                <a:solidFill>
                  <a:srgbClr val="0821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821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004984"/>
            <a:ext cx="6876301" cy="608516"/>
            <a:chOff x="-6351" y="6004984"/>
            <a:chExt cx="5157226" cy="608516"/>
          </a:xfrm>
        </p:grpSpPr>
        <p:pic>
          <p:nvPicPr>
            <p:cNvPr id="4" name="Picture 3" descr="DPIlogo_white_2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51" y="6004984"/>
              <a:ext cx="3460752" cy="6085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205" y="6041701"/>
              <a:ext cx="1269670" cy="511457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3668621" y="6101907"/>
              <a:ext cx="0" cy="407581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75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I-powerpoint-ai-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61244" y="6370645"/>
            <a:ext cx="12700000" cy="512763"/>
            <a:chOff x="-270933" y="6370638"/>
            <a:chExt cx="9525000" cy="5127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3867" y="6379105"/>
              <a:ext cx="9287934" cy="504296"/>
            </a:xfrm>
            <a:prstGeom prst="rect">
              <a:avLst/>
            </a:prstGeom>
            <a:solidFill>
              <a:srgbClr val="0920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0" y="6438099"/>
              <a:ext cx="3276600" cy="386616"/>
              <a:chOff x="-6351" y="6004984"/>
              <a:chExt cx="5157226" cy="608516"/>
            </a:xfrm>
          </p:grpSpPr>
          <p:pic>
            <p:nvPicPr>
              <p:cNvPr id="12" name="Picture 11" descr="DPIlogo_white_2line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351" y="6004984"/>
                <a:ext cx="3460752" cy="60851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205" y="6041701"/>
                <a:ext cx="1269670" cy="511457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 userDrawn="1"/>
            </p:nvCxnSpPr>
            <p:spPr>
              <a:xfrm>
                <a:off x="3668621" y="6101907"/>
                <a:ext cx="0" cy="407581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 userDrawn="1"/>
          </p:nvCxnSpPr>
          <p:spPr>
            <a:xfrm>
              <a:off x="-270933" y="6370638"/>
              <a:ext cx="9525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382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PI-powerpoint-ai-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361244" y="6370645"/>
            <a:ext cx="12700000" cy="512763"/>
            <a:chOff x="-270933" y="6370638"/>
            <a:chExt cx="9525000" cy="512763"/>
          </a:xfrm>
        </p:grpSpPr>
        <p:sp>
          <p:nvSpPr>
            <p:cNvPr id="5" name="Rectangle 4"/>
            <p:cNvSpPr/>
            <p:nvPr userDrawn="1"/>
          </p:nvSpPr>
          <p:spPr>
            <a:xfrm>
              <a:off x="-33867" y="6379105"/>
              <a:ext cx="9287934" cy="504296"/>
            </a:xfrm>
            <a:prstGeom prst="rect">
              <a:avLst/>
            </a:prstGeom>
            <a:solidFill>
              <a:srgbClr val="0920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0" y="6438099"/>
              <a:ext cx="3276600" cy="386616"/>
              <a:chOff x="-6351" y="6004984"/>
              <a:chExt cx="5157226" cy="608516"/>
            </a:xfrm>
          </p:grpSpPr>
          <p:pic>
            <p:nvPicPr>
              <p:cNvPr id="10" name="Picture 9" descr="DPIlogo_white_2line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351" y="6004984"/>
                <a:ext cx="3460752" cy="60851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205" y="6041701"/>
                <a:ext cx="1269670" cy="511457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 userDrawn="1"/>
            </p:nvCxnSpPr>
            <p:spPr>
              <a:xfrm>
                <a:off x="3668621" y="6101907"/>
                <a:ext cx="0" cy="407581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 userDrawn="1"/>
          </p:nvCxnSpPr>
          <p:spPr>
            <a:xfrm>
              <a:off x="-270933" y="6370638"/>
              <a:ext cx="9525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911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61244" y="6370645"/>
            <a:ext cx="12700000" cy="512763"/>
            <a:chOff x="-270933" y="6370638"/>
            <a:chExt cx="9525000" cy="5127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3867" y="6379105"/>
              <a:ext cx="9287934" cy="504296"/>
            </a:xfrm>
            <a:prstGeom prst="rect">
              <a:avLst/>
            </a:prstGeom>
            <a:solidFill>
              <a:srgbClr val="0920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0" y="6438099"/>
              <a:ext cx="3276600" cy="386616"/>
              <a:chOff x="-6351" y="6004984"/>
              <a:chExt cx="5157226" cy="608516"/>
            </a:xfrm>
          </p:grpSpPr>
          <p:pic>
            <p:nvPicPr>
              <p:cNvPr id="12" name="Picture 11" descr="DPIlogo_white_2line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351" y="6004984"/>
                <a:ext cx="3460752" cy="60851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205" y="6041701"/>
                <a:ext cx="1269670" cy="511457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 userDrawn="1"/>
            </p:nvCxnSpPr>
            <p:spPr>
              <a:xfrm>
                <a:off x="3668621" y="6101907"/>
                <a:ext cx="0" cy="407581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 userDrawn="1"/>
          </p:nvCxnSpPr>
          <p:spPr>
            <a:xfrm>
              <a:off x="-270933" y="6370638"/>
              <a:ext cx="9525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657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61244" y="6370645"/>
            <a:ext cx="12700000" cy="512763"/>
            <a:chOff x="-270933" y="6370638"/>
            <a:chExt cx="9525000" cy="5127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3867" y="6379105"/>
              <a:ext cx="9287934" cy="504296"/>
            </a:xfrm>
            <a:prstGeom prst="rect">
              <a:avLst/>
            </a:prstGeom>
            <a:solidFill>
              <a:srgbClr val="0920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0" y="6438099"/>
              <a:ext cx="3276600" cy="386616"/>
              <a:chOff x="-6351" y="6004984"/>
              <a:chExt cx="5157226" cy="608516"/>
            </a:xfrm>
          </p:grpSpPr>
          <p:pic>
            <p:nvPicPr>
              <p:cNvPr id="12" name="Picture 11" descr="DPIlogo_white_2line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351" y="6004984"/>
                <a:ext cx="3460752" cy="60851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1205" y="6041701"/>
                <a:ext cx="1269670" cy="511457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 userDrawn="1"/>
            </p:nvCxnSpPr>
            <p:spPr>
              <a:xfrm>
                <a:off x="3668621" y="6101907"/>
                <a:ext cx="0" cy="407581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 userDrawn="1"/>
          </p:nvCxnSpPr>
          <p:spPr>
            <a:xfrm>
              <a:off x="-270933" y="6370638"/>
              <a:ext cx="9525000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6117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I-powerpoint-ai-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8022"/>
            <a:ext cx="3198283" cy="414285"/>
          </a:xfrm>
          <a:prstGeom prst="rect">
            <a:avLst/>
          </a:prstGeom>
        </p:spPr>
      </p:pic>
      <p:pic>
        <p:nvPicPr>
          <p:cNvPr id="6" name="Picture 5" descr="Unkno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56" y="6526917"/>
            <a:ext cx="841021" cy="2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424" y="18224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3186" y="184755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5E84D6-3D31-4CE3-BB64-4DAB3CEBD03D}"/>
              </a:ext>
            </a:extLst>
          </p:cNvPr>
          <p:cNvSpPr/>
          <p:nvPr userDrawn="1"/>
        </p:nvSpPr>
        <p:spPr>
          <a:xfrm>
            <a:off x="1206631" y="145510"/>
            <a:ext cx="10882361" cy="13082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</a:pPr>
            <a:endParaRPr lang="en-US" sz="2000" b="1" dirty="0">
              <a:solidFill>
                <a:srgbClr val="003768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655745-33E7-448E-A206-5DEFBF322967}"/>
              </a:ext>
            </a:extLst>
          </p:cNvPr>
          <p:cNvSpPr/>
          <p:nvPr userDrawn="1"/>
        </p:nvSpPr>
        <p:spPr>
          <a:xfrm>
            <a:off x="81345" y="145510"/>
            <a:ext cx="1280160" cy="1308280"/>
          </a:xfrm>
          <a:prstGeom prst="rect">
            <a:avLst/>
          </a:prstGeom>
          <a:solidFill>
            <a:srgbClr val="003768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C75E43-93D9-4D81-BF28-048264916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3" y="314684"/>
            <a:ext cx="916103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2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PI-powerpoint-ai-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8022"/>
            <a:ext cx="3198283" cy="414285"/>
          </a:xfrm>
          <a:prstGeom prst="rect">
            <a:avLst/>
          </a:prstGeom>
        </p:spPr>
      </p:pic>
      <p:pic>
        <p:nvPicPr>
          <p:cNvPr id="15" name="Picture 14" descr="Unkno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56" y="6526917"/>
            <a:ext cx="841021" cy="2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0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8022"/>
            <a:ext cx="3198283" cy="414285"/>
          </a:xfrm>
          <a:prstGeom prst="rect">
            <a:avLst/>
          </a:prstGeom>
        </p:spPr>
      </p:pic>
      <p:pic>
        <p:nvPicPr>
          <p:cNvPr id="6" name="Picture 5" descr="Unkno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56" y="6526917"/>
            <a:ext cx="841021" cy="2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1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8022"/>
            <a:ext cx="3198283" cy="414285"/>
          </a:xfrm>
          <a:prstGeom prst="rect">
            <a:avLst/>
          </a:prstGeom>
        </p:spPr>
      </p:pic>
      <p:pic>
        <p:nvPicPr>
          <p:cNvPr id="7" name="Picture 6" descr="Unkno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56" y="6526917"/>
            <a:ext cx="841021" cy="2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80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10F5-A899-47ED-80CC-C0FC01B2F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A23A6-32D6-4FCD-80C5-1A633EEA3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86E5-147A-430A-AD11-3F2255F6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C4888-C782-4A13-9CC5-54A82035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C780-D411-4BD7-A06A-6EA1BFA3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57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FE99-A9BE-44A8-9C42-73B734FE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58598-EC17-4C85-944B-CDC35EB6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92CB0-A66C-41A5-ACE6-0108FF01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9A8E0-A2DC-470A-A23B-BAE62229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1184A-2EB7-4E51-AEF8-E8696CBB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9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862A-674E-4A80-8B45-E022B9B0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1D54E-9C34-41BF-93A5-69C0F185B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12B61-9B24-44BD-BDFC-89670BAB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61A5E-75F1-45F8-AC05-300AA331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FDB25-DBDB-41A7-8E10-0034D833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6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E2AB-745A-41A1-922D-3B72DDE9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1504C-3840-44DF-8222-BAE485AB7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CB60B-5BCC-44DA-8EC6-C4D7A013D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ECA17-084C-471B-B2DC-DE4A8546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5903F-C2B4-46DA-9417-59DF35E0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D9181-2BF4-4F0D-B697-4037675E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6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01C0-D3F5-4778-B478-4BA94937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9C42-CE53-43DB-BE1E-7253F87BE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056A3-B8AD-4FDF-A2B9-AE7D8904F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BBA30-171C-4AFC-9681-C0FD86719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805E8-614E-4E8D-A290-F3A6C96F3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4C840-5DE3-4215-8342-ECE10B55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D1FBC-B395-4345-967D-4337B27D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CE91B-79BE-4D64-AF0E-C61C5C6E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3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EF5A-26EC-49DF-8929-3936588A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74B95-B026-4EE0-82AF-1931392C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BDC04-C97A-4928-8DC4-8E2A7A49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C6470-74B3-49F5-87BD-2D30966B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69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41E00-CFF9-408B-9A9F-F322EDB6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0A090-0D23-4C96-9E76-09FEBCBA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8C327-56F7-400F-BE13-249F94C4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1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07C7-F64B-4662-965D-16F464D4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9775-667B-4249-91FA-F6B671C1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3E9C3-8739-465F-A6B5-D9BFCC8B3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7F1BC-1222-42C1-8219-E66C6DD8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00B05-F9A6-4F87-BFF2-7C38CD2F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EE616-4869-44D7-8DA0-321455BD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4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1BEA9-4B06-4B2F-AB91-0821FFBE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8C00A-D079-4EAA-A3CB-93AFA7562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B3759-15CC-43C5-9659-263196426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0B954-DFD6-4367-B9AE-28498BFA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23F94-FCE4-427D-9AF6-31D9369C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33D3D-D6C4-4909-A993-3EEEA757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87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F3A2-0354-485A-B9D1-CB84AC0F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B4214-1444-4473-98D4-AB1D84AD9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9E689-18B7-4063-8E6E-E8EDB5A8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0121A-BD93-4F8A-8F22-CD40C2EB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574E8-120A-486F-8830-7867FD86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9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4EB59-30A2-4216-B794-923683DBE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ECDF8-9009-4436-9812-24F7208AA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42ACC-5EFC-4966-A07E-6058C214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ED3E0-F7A4-4AD7-BAAA-F9598CAA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EF266-4E2D-4730-9D11-F93B682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39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424" y="18224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3186" y="184755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5E84D6-3D31-4CE3-BB64-4DAB3CEBD03D}"/>
              </a:ext>
            </a:extLst>
          </p:cNvPr>
          <p:cNvSpPr/>
          <p:nvPr userDrawn="1"/>
        </p:nvSpPr>
        <p:spPr>
          <a:xfrm>
            <a:off x="1206631" y="145510"/>
            <a:ext cx="10882361" cy="13082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</a:pPr>
            <a:endParaRPr lang="en-US" sz="2000" b="1" dirty="0">
              <a:solidFill>
                <a:srgbClr val="003768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655745-33E7-448E-A206-5DEFBF322967}"/>
              </a:ext>
            </a:extLst>
          </p:cNvPr>
          <p:cNvSpPr/>
          <p:nvPr userDrawn="1"/>
        </p:nvSpPr>
        <p:spPr>
          <a:xfrm>
            <a:off x="81345" y="145510"/>
            <a:ext cx="1280160" cy="1308280"/>
          </a:xfrm>
          <a:prstGeom prst="rect">
            <a:avLst/>
          </a:prstGeom>
          <a:solidFill>
            <a:srgbClr val="003768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C75E43-93D9-4D81-BF28-048264916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3" y="314684"/>
            <a:ext cx="916103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2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0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8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2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832A5-C2B8-4238-BED7-3AEA1CB3C86D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865F-733F-431D-9CC9-CA49186D7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4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18" r:id="rId2"/>
    <p:sldLayoutId id="2147483649" r:id="rId3"/>
    <p:sldLayoutId id="2147483650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69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8214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08214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08214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8214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8214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08214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7C7B86-B548-4728-8F0A-A630FFF1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2430-A345-4168-9CF0-FA7D92838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B41B9-ED02-4DCD-93DA-67F3792CE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381C-F7BB-4EBC-BD90-E9900E2B716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D0CBC-7A87-4F4A-8AF9-9D894B072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3DE1D-DA3F-4FDB-91C4-65118DFC6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6F81-9853-4BA4-B418-30ABCF8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communitycolleges.edu/organization/student-service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516F0-4D0D-4F78-9865-5E21BEE04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423" y="2760784"/>
            <a:ext cx="9776591" cy="341300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NC Community College System</a:t>
            </a:r>
          </a:p>
          <a:p>
            <a:pPr marL="0" indent="0" algn="ctr">
              <a:buNone/>
            </a:pPr>
            <a:r>
              <a:rPr lang="en-US" dirty="0"/>
              <a:t>Student Service Updates</a:t>
            </a:r>
          </a:p>
          <a:p>
            <a:pPr marL="0" indent="0" algn="ctr">
              <a:buNone/>
            </a:pPr>
            <a:r>
              <a:rPr lang="en-US" dirty="0"/>
              <a:t>November 2020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63D56-FFD5-4FE5-A77F-BBDFEBD73169}"/>
              </a:ext>
            </a:extLst>
          </p:cNvPr>
          <p:cNvSpPr txBox="1"/>
          <p:nvPr/>
        </p:nvSpPr>
        <p:spPr>
          <a:xfrm>
            <a:off x="1266548" y="211015"/>
            <a:ext cx="9917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400" dirty="0"/>
              <a:t>NC Community College System</a:t>
            </a:r>
          </a:p>
          <a:p>
            <a:pPr algn="ctr"/>
            <a:r>
              <a:rPr lang="en-US" sz="2000" dirty="0"/>
              <a:t>N3CSDPA Conference</a:t>
            </a:r>
          </a:p>
        </p:txBody>
      </p:sp>
    </p:spTree>
    <p:extLst>
      <p:ext uri="{BB962C8B-B14F-4D97-AF65-F5344CB8AC3E}">
        <p14:creationId xmlns:p14="http://schemas.microsoft.com/office/powerpoint/2010/main" val="56632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446494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8CE258-E7A1-45BC-AA41-61AC53702DB3}"/>
              </a:ext>
            </a:extLst>
          </p:cNvPr>
          <p:cNvSpPr txBox="1">
            <a:spLocks/>
          </p:cNvSpPr>
          <p:nvPr/>
        </p:nvSpPr>
        <p:spPr>
          <a:xfrm>
            <a:off x="1538935" y="254524"/>
            <a:ext cx="10423679" cy="11163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0F38C5C-BB99-7343-B1F9-62A417129B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7"/>
          <a:stretch/>
        </p:blipFill>
        <p:spPr>
          <a:xfrm>
            <a:off x="1538935" y="1777284"/>
            <a:ext cx="10123166" cy="46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1882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D7F789-EA49-8242-AB71-62EDA0A69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473479"/>
              </p:ext>
            </p:extLst>
          </p:nvPr>
        </p:nvGraphicFramePr>
        <p:xfrm>
          <a:off x="0" y="1595718"/>
          <a:ext cx="11994776" cy="496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B05BAE1-EC1A-6A4F-A691-B5154B0B7E15}"/>
              </a:ext>
            </a:extLst>
          </p:cNvPr>
          <p:cNvSpPr txBox="1">
            <a:spLocks/>
          </p:cNvSpPr>
          <p:nvPr/>
        </p:nvSpPr>
        <p:spPr>
          <a:xfrm>
            <a:off x="1496014" y="328561"/>
            <a:ext cx="10358192" cy="944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37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Office Staff </a:t>
            </a:r>
            <a:r>
              <a:rPr lang="en-US" sz="2000" b="1" dirty="0">
                <a:solidFill>
                  <a:srgbClr val="0037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https://www.nccommunitycolleges.edu/organization/student-services</a:t>
            </a:r>
            <a:r>
              <a:rPr lang="en-US" sz="2000" b="1" dirty="0">
                <a:solidFill>
                  <a:srgbClr val="0037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b="1" dirty="0">
              <a:solidFill>
                <a:srgbClr val="00376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4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3B9626-BCD1-4DA2-93E1-EDC6F884DEF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22839" y="1413641"/>
          <a:ext cx="7334864" cy="523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D800AC7-66B3-4231-A13F-3A73467E069E}"/>
              </a:ext>
            </a:extLst>
          </p:cNvPr>
          <p:cNvGraphicFramePr/>
          <p:nvPr/>
        </p:nvGraphicFramePr>
        <p:xfrm>
          <a:off x="462117" y="2696930"/>
          <a:ext cx="3647768" cy="314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6529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3B9626-BCD1-4DA2-93E1-EDC6F884DEF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22839" y="1413641"/>
          <a:ext cx="7334864" cy="523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FA66AF-C435-466B-80E6-5BA3487B20F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87696" y="2257629"/>
          <a:ext cx="3333698" cy="340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3020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3B9626-BCD1-4DA2-93E1-EDC6F884DEF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22839" y="1413641"/>
          <a:ext cx="7334864" cy="523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6CA81D-B29E-4BC1-8D16-8CF073942EDB}"/>
              </a:ext>
            </a:extLst>
          </p:cNvPr>
          <p:cNvGraphicFramePr/>
          <p:nvPr/>
        </p:nvGraphicFramePr>
        <p:xfrm>
          <a:off x="619433" y="2005779"/>
          <a:ext cx="3048000" cy="4129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9308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3B9626-BCD1-4DA2-93E1-EDC6F884DEF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9584542"/>
              </p:ext>
            </p:extLst>
          </p:nvPr>
        </p:nvGraphicFramePr>
        <p:xfrm>
          <a:off x="4522839" y="1413641"/>
          <a:ext cx="7334864" cy="523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1DC6CA5-A3C7-4E4E-89C2-A47FA4FA0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255207"/>
              </p:ext>
            </p:extLst>
          </p:nvPr>
        </p:nvGraphicFramePr>
        <p:xfrm>
          <a:off x="530942" y="2635045"/>
          <a:ext cx="3843835" cy="322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5326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3B9626-BCD1-4DA2-93E1-EDC6F884DEF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00135" y="1561514"/>
          <a:ext cx="7257568" cy="508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E2F41A5-0DC8-4B82-9984-096CC76D2EE8}"/>
              </a:ext>
            </a:extLst>
          </p:cNvPr>
          <p:cNvGraphicFramePr/>
          <p:nvPr/>
        </p:nvGraphicFramePr>
        <p:xfrm>
          <a:off x="492369" y="1969477"/>
          <a:ext cx="3214391" cy="416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9289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 and Answer image" title="Question and Answer">
            <a:extLst>
              <a:ext uri="{FF2B5EF4-FFF2-40B4-BE49-F238E27FC236}">
                <a16:creationId xmlns:a16="http://schemas.microsoft.com/office/drawing/2014/main" id="{E079B9C7-4C92-43F7-AB5C-134A5D45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808" y="1625279"/>
            <a:ext cx="3771900" cy="4876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EF393D-F2DF-4C7C-AE13-2E0C190472AB}"/>
              </a:ext>
            </a:extLst>
          </p:cNvPr>
          <p:cNvSpPr txBox="1">
            <a:spLocks/>
          </p:cNvSpPr>
          <p:nvPr/>
        </p:nvSpPr>
        <p:spPr>
          <a:xfrm>
            <a:off x="1496014" y="328561"/>
            <a:ext cx="10358192" cy="94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37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964708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290</Words>
  <Application>Microsoft Office PowerPoint</Application>
  <PresentationFormat>Widescreen</PresentationFormat>
  <Paragraphs>73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Kathy Kral</cp:lastModifiedBy>
  <cp:revision>253</cp:revision>
  <cp:lastPrinted>2019-07-18T13:26:12Z</cp:lastPrinted>
  <dcterms:created xsi:type="dcterms:W3CDTF">2019-05-01T00:07:04Z</dcterms:created>
  <dcterms:modified xsi:type="dcterms:W3CDTF">2021-01-07T13:55:06Z</dcterms:modified>
</cp:coreProperties>
</file>