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package/2006/relationships/metadata/thumbnail" Target="docProps/thumbnail.jpeg"/></Relationships>
</file>

<file path=ppt/presentation.xml><?xml version="1.0" encoding="utf-8"?>
<!--Generated by Aspose.Slides for .NET 17.8-->
<p:presentation xmlns:r="http://schemas.openxmlformats.org/officeDocument/2006/relationships" xmlns:a="http://schemas.openxmlformats.org/drawingml/2006/main" xmlns:p="http://schemas.openxmlformats.org/presentationml/2006/main" removePersonalInfoOnSave="1" saveSubsetFonts="1" autoCompressPictures="0">
  <p:sldMasterIdLst>
    <p:sldMasterId id="2147483648" r:id="rId1"/>
  </p:sldMasterIdLst>
  <p:notesMasterIdLst>
    <p:notesMasterId r:id="rId2"/>
  </p:notesMasterIdLst>
  <p:handoutMasterIdLst>
    <p:handoutMasterId r:id="rId3"/>
  </p:handoutMasterIdLst>
  <p:sldIdLst>
    <p:sldId id="256" r:id="rId4"/>
    <p:sldId id="258" r:id="rId5"/>
    <p:sldId id="261" r:id="rId6"/>
    <p:sldId id="264" r:id="rId7"/>
    <p:sldId id="265" r:id="rId8"/>
    <p:sldId id="266" r:id="rId9"/>
    <p:sldId id="267" r:id="rId10"/>
    <p:sldId id="268" r:id="rId11"/>
    <p:sldId id="259" r:id="rId12"/>
  </p:sldIdLst>
  <p:sldSz cx="12192000" cy="6858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E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3"/>
  </p:normalViewPr>
  <p:slideViewPr>
    <p:cSldViewPr snapToGrid="0" snapToObjects="1">
      <p:cViewPr varScale="1">
        <p:scale>
          <a:sx n="96" d="100"/>
          <a:sy n="96" d="100"/>
        </p:scale>
        <p:origin x="60" y="19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ags" Target="tags/tag1.xml"/><Relationship Id="rId8" Type="http://schemas.openxmlformats.org/officeDocument/2006/relationships/slide" Target="slides/slide5.xml"/><Relationship Id="rId18" Type="http://schemas.openxmlformats.org/officeDocument/2006/relationships/customXml" Target="../customXml/item1.xml"/><Relationship Id="rId3" Type="http://schemas.openxmlformats.org/officeDocument/2006/relationships/handoutMaster" Target="handoutMasters/handoutMaster1.xml"/><Relationship Id="rId12" Type="http://schemas.openxmlformats.org/officeDocument/2006/relationships/slide" Target="slides/slide9.xml"/><Relationship Id="rId17" Type="http://schemas.openxmlformats.org/officeDocument/2006/relationships/tableStyles" Target="tableStyles.xml"/><Relationship Id="rId7" Type="http://schemas.openxmlformats.org/officeDocument/2006/relationships/slide" Target="slides/slide4.xml"/><Relationship Id="rId16" Type="http://schemas.openxmlformats.org/officeDocument/2006/relationships/theme" Target="theme/theme1.xml"/><Relationship Id="rId2" Type="http://schemas.openxmlformats.org/officeDocument/2006/relationships/notesMaster" Target="notesMasters/notesMaster1.xml"/><Relationship Id="rId20" Type="http://schemas.openxmlformats.org/officeDocument/2006/relationships/customXml" Target="../customXml/item3.xml"/><Relationship Id="rId1" Type="http://schemas.openxmlformats.org/officeDocument/2006/relationships/slideMaster" Target="slideMasters/slideMaster1.xml"/><Relationship Id="rId11" Type="http://schemas.openxmlformats.org/officeDocument/2006/relationships/slide" Target="slides/slide8.xml"/><Relationship Id="rId6" Type="http://schemas.openxmlformats.org/officeDocument/2006/relationships/slide" Target="slides/slide3.xml"/><Relationship Id="rId15"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customXml" Target="../customXml/item2.xml"/><Relationship Id="rId1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60F0AA69-A1DD-4D4B-AA3A-06D9961BF5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384FFAC-0657-455A-9D96-10D10F91A6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a:latin typeface="+mn-lt"/>
              </a:defRPr>
            </a:lvl1pPr>
          </a:lstStyle>
          <a:p>
            <a:pPr>
              <a:defRPr/>
            </a:pPr>
            <a:fld id="{109922CA-0794-435E-BE92-6A49623C6EBE}" type="datetimeFigureOut">
              <a:rPr lang="en-US"/>
              <a:pPr>
                <a:defRPr/>
              </a:pPr>
              <a:t>11/19/2020</a:t>
            </a:fld>
          </a:p>
        </p:txBody>
      </p:sp>
      <p:sp>
        <p:nvSpPr>
          <p:cNvPr id="4" name="Footer Placeholder 3">
            <a:extLst>
              <a:ext uri="{FF2B5EF4-FFF2-40B4-BE49-F238E27FC236}">
                <a16:creationId xmlns:a16="http://schemas.microsoft.com/office/drawing/2014/main" id="{DD8686BD-9654-4228-92F3-B24647ABA3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84210BD9-65EB-48CC-ABBE-19BEB71C36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ct val="0"/>
              </a:spcBef>
              <a:spcAft>
                <a:spcPct val="0"/>
              </a:spcAft>
              <a:defRPr sz="1200">
                <a:latin typeface="+mn-lt"/>
              </a:defRPr>
            </a:lvl1pPr>
          </a:lstStyle>
          <a:p>
            <a:pPr>
              <a:defRPr/>
            </a:pPr>
            <a:fld id="{E93DF20B-6D6F-42D8-B7F6-D677574AAB87}" type="slidenum">
              <a:rPr lang="en-US"/>
              <a:pPr>
                <a:defRPr/>
              </a:pPr>
              <a:t>‹#›</a:t>
            </a:fld>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D29BBA67-EFE5-4751-B73B-18704F9CA5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6A1B333-F5C3-4C1C-9BF2-78EDB727A90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a:latin typeface="+mn-lt"/>
              </a:defRPr>
            </a:lvl1pPr>
          </a:lstStyle>
          <a:p>
            <a:pPr>
              <a:defRPr/>
            </a:pPr>
            <a:fld id="{A36F58CE-2DBE-4824-BA1F-CA014534F9DA}" type="datetimeFigureOut">
              <a:rPr lang="en-US"/>
              <a:pPr>
                <a:defRPr/>
              </a:pPr>
              <a:t>11/19/2020</a:t>
            </a:fld>
          </a:p>
        </p:txBody>
      </p:sp>
      <p:sp>
        <p:nvSpPr>
          <p:cNvPr id="4" name="Slide Image Placeholder 3">
            <a:extLst>
              <a:ext uri="{FF2B5EF4-FFF2-40B4-BE49-F238E27FC236}">
                <a16:creationId xmlns:a16="http://schemas.microsoft.com/office/drawing/2014/main" id="{021A5D32-06A5-431F-8CCF-E5C412B3F9F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a:extLst>
              <a:ext uri="{FF2B5EF4-FFF2-40B4-BE49-F238E27FC236}">
                <a16:creationId xmlns:a16="http://schemas.microsoft.com/office/drawing/2014/main" id="{1D85534B-7D4B-4298-A0E5-49CBE6121E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C05D808-9E0A-415F-A14B-3FE593B8E45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4CA0687-66F5-44D7-A2E0-40CB1EF9B87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ct val="0"/>
              </a:spcBef>
              <a:spcAft>
                <a:spcPct val="0"/>
              </a:spcAft>
              <a:defRPr sz="1200">
                <a:latin typeface="+mn-lt"/>
              </a:defRPr>
            </a:lvl1pPr>
          </a:lstStyle>
          <a:p>
            <a:pPr>
              <a:defRPr/>
            </a:pPr>
            <a:fld id="{5F95FE05-F6C7-4B30-9000-DEE40AB5E78A}" type="slidenum">
              <a:rPr lang="en-US"/>
              <a:pPr>
                <a:defRPr/>
              </a:pPr>
              <a:t>‹#›</a:t>
            </a:fl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95FE05-F6C7-4B30-9000-DEE40AB5E78A}" type="slidenum">
              <a:rPr lang="en-US" smtClean="0"/>
              <a:pPr>
                <a:defRPr/>
              </a:pPr>
              <a:t>1</a:t>
            </a:fld>
            <a:endParaRPr lang="en-US"/>
          </a:p>
        </p:txBody>
      </p:sp>
    </p:spTree>
    <p:extLst>
      <p:ext uri="{BB962C8B-B14F-4D97-AF65-F5344CB8AC3E}">
        <p14:creationId xmlns:p14="http://schemas.microsoft.com/office/powerpoint/2010/main" val="222610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95FE05-F6C7-4B30-9000-DEE40AB5E78A}" type="slidenum">
              <a:rPr lang="en-US" smtClean="0"/>
              <a:pPr>
                <a:defRPr/>
              </a:pPr>
              <a:t>2</a:t>
            </a:fld>
            <a:endParaRPr lang="en-US"/>
          </a:p>
        </p:txBody>
      </p:sp>
    </p:spTree>
    <p:extLst>
      <p:ext uri="{BB962C8B-B14F-4D97-AF65-F5344CB8AC3E}">
        <p14:creationId xmlns:p14="http://schemas.microsoft.com/office/powerpoint/2010/main" val="127608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95FE05-F6C7-4B30-9000-DEE40AB5E78A}" type="slidenum">
              <a:rPr lang="en-US" smtClean="0"/>
              <a:pPr>
                <a:defRPr/>
              </a:pPr>
              <a:t>3</a:t>
            </a:fld>
            <a:endParaRPr lang="en-US"/>
          </a:p>
        </p:txBody>
      </p:sp>
    </p:spTree>
    <p:extLst>
      <p:ext uri="{BB962C8B-B14F-4D97-AF65-F5344CB8AC3E}">
        <p14:creationId xmlns:p14="http://schemas.microsoft.com/office/powerpoint/2010/main" val="955393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95FE05-F6C7-4B30-9000-DEE40AB5E78A}" type="slidenum">
              <a:rPr lang="en-US" smtClean="0"/>
              <a:pPr>
                <a:defRPr/>
              </a:pPr>
              <a:t>4</a:t>
            </a:fld>
            <a:endParaRPr lang="en-US"/>
          </a:p>
        </p:txBody>
      </p:sp>
    </p:spTree>
    <p:extLst>
      <p:ext uri="{BB962C8B-B14F-4D97-AF65-F5344CB8AC3E}">
        <p14:creationId xmlns:p14="http://schemas.microsoft.com/office/powerpoint/2010/main" val="879000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95FE05-F6C7-4B30-9000-DEE40AB5E78A}" type="slidenum">
              <a:rPr lang="en-US" smtClean="0"/>
              <a:pPr>
                <a:defRPr/>
              </a:pPr>
              <a:t>5</a:t>
            </a:fld>
            <a:endParaRPr lang="en-US"/>
          </a:p>
        </p:txBody>
      </p:sp>
    </p:spTree>
    <p:extLst>
      <p:ext uri="{BB962C8B-B14F-4D97-AF65-F5344CB8AC3E}">
        <p14:creationId xmlns:p14="http://schemas.microsoft.com/office/powerpoint/2010/main" val="59947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95FE05-F6C7-4B30-9000-DEE40AB5E78A}" type="slidenum">
              <a:rPr lang="en-US" smtClean="0"/>
              <a:pPr>
                <a:defRPr/>
              </a:pPr>
              <a:t>6</a:t>
            </a:fld>
            <a:endParaRPr lang="en-US"/>
          </a:p>
        </p:txBody>
      </p:sp>
    </p:spTree>
    <p:extLst>
      <p:ext uri="{BB962C8B-B14F-4D97-AF65-F5344CB8AC3E}">
        <p14:creationId xmlns:p14="http://schemas.microsoft.com/office/powerpoint/2010/main" val="197102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95FE05-F6C7-4B30-9000-DEE40AB5E78A}" type="slidenum">
              <a:rPr lang="en-US" smtClean="0"/>
              <a:pPr>
                <a:defRPr/>
              </a:pPr>
              <a:t>7</a:t>
            </a:fld>
            <a:endParaRPr lang="en-US"/>
          </a:p>
        </p:txBody>
      </p:sp>
    </p:spTree>
    <p:extLst>
      <p:ext uri="{BB962C8B-B14F-4D97-AF65-F5344CB8AC3E}">
        <p14:creationId xmlns:p14="http://schemas.microsoft.com/office/powerpoint/2010/main" val="3661174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95FE05-F6C7-4B30-9000-DEE40AB5E78A}" type="slidenum">
              <a:rPr lang="en-US" smtClean="0"/>
              <a:pPr>
                <a:defRPr/>
              </a:pPr>
              <a:t>8</a:t>
            </a:fld>
            <a:endParaRPr lang="en-US"/>
          </a:p>
        </p:txBody>
      </p:sp>
    </p:spTree>
    <p:extLst>
      <p:ext uri="{BB962C8B-B14F-4D97-AF65-F5344CB8AC3E}">
        <p14:creationId xmlns:p14="http://schemas.microsoft.com/office/powerpoint/2010/main" val="286913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95FE05-F6C7-4B30-9000-DEE40AB5E78A}" type="slidenum">
              <a:rPr lang="en-US" smtClean="0"/>
              <a:pPr>
                <a:defRPr/>
              </a:pPr>
              <a:t>9</a:t>
            </a:fld>
            <a:endParaRPr lang="en-US"/>
          </a:p>
        </p:txBody>
      </p:sp>
    </p:spTree>
    <p:extLst>
      <p:ext uri="{BB962C8B-B14F-4D97-AF65-F5344CB8AC3E}">
        <p14:creationId xmlns:p14="http://schemas.microsoft.com/office/powerpoint/2010/main" val="328022673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CC2AF1-C5BC-4D41-9495-0EA9149DF55A}"/>
              </a:ext>
            </a:extLst>
          </p:cNvPr>
          <p:cNvSpPr>
            <a:spLocks noGrp="1"/>
          </p:cNvSpPr>
          <p:nvPr>
            <p:ph type="dt" sz="half" idx="10"/>
          </p:nvPr>
        </p:nvSpPr>
        <p:spPr/>
        <p:txBody>
          <a:bodyPr/>
          <a:lstStyle>
            <a:lvl1pPr>
              <a:defRPr/>
            </a:lvl1pPr>
          </a:lstStyle>
          <a:p>
            <a:pPr>
              <a:defRPr/>
            </a:pPr>
            <a:fld id="{0A312F27-ED9A-4C3C-A3DB-1BB51E118140}" type="datetimeFigureOut">
              <a:rPr lang="en-US"/>
              <a:pPr>
                <a:defRPr/>
              </a:pPr>
              <a:t>11/19/2020</a:t>
            </a:fld>
          </a:p>
        </p:txBody>
      </p:sp>
      <p:sp>
        <p:nvSpPr>
          <p:cNvPr id="5" name="Footer Placeholder 4">
            <a:extLst>
              <a:ext uri="{FF2B5EF4-FFF2-40B4-BE49-F238E27FC236}">
                <a16:creationId xmlns:a16="http://schemas.microsoft.com/office/drawing/2014/main" id="{3FA9AC6A-3A99-43E3-BA9A-9CF89B0C4B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5C1EEE-DEEF-4DB5-9086-6BFC79CA0B28}"/>
              </a:ext>
            </a:extLst>
          </p:cNvPr>
          <p:cNvSpPr>
            <a:spLocks noGrp="1"/>
          </p:cNvSpPr>
          <p:nvPr>
            <p:ph type="sldNum" sz="quarter" idx="12"/>
          </p:nvPr>
        </p:nvSpPr>
        <p:spPr/>
        <p:txBody>
          <a:bodyPr/>
          <a:lstStyle>
            <a:lvl1pPr>
              <a:defRPr/>
            </a:lvl1pPr>
          </a:lstStyle>
          <a:p>
            <a:pPr>
              <a:defRPr/>
            </a:pPr>
            <a:fld id="{9DE2A326-8A55-4682-9D81-E8944014AFF9}" type="slidenum">
              <a:rPr lang="en-US"/>
              <a:pPr>
                <a:defRPr/>
              </a:pPr>
              <a:t>‹#›</a:t>
            </a:fld>
          </a:p>
        </p:txBody>
      </p:sp>
    </p:spTree>
    <p:extLst>
      <p:ext uri="{BB962C8B-B14F-4D97-AF65-F5344CB8AC3E}">
        <p14:creationId xmlns:p14="http://schemas.microsoft.com/office/powerpoint/2010/main" val="361477622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71744-6CFD-4CAA-9FE9-75D6EEC9ADF2}"/>
              </a:ext>
            </a:extLst>
          </p:cNvPr>
          <p:cNvSpPr>
            <a:spLocks noGrp="1"/>
          </p:cNvSpPr>
          <p:nvPr>
            <p:ph type="dt" sz="half" idx="10"/>
          </p:nvPr>
        </p:nvSpPr>
        <p:spPr/>
        <p:txBody>
          <a:bodyPr/>
          <a:lstStyle>
            <a:lvl1pPr>
              <a:defRPr/>
            </a:lvl1pPr>
          </a:lstStyle>
          <a:p>
            <a:pPr>
              <a:defRPr/>
            </a:pPr>
            <a:fld id="{869E343D-4843-4C35-B3C6-224A6D12E46D}" type="datetimeFigureOut">
              <a:rPr lang="en-US"/>
              <a:pPr>
                <a:defRPr/>
              </a:pPr>
              <a:t>11/19/2020</a:t>
            </a:fld>
          </a:p>
        </p:txBody>
      </p:sp>
      <p:sp>
        <p:nvSpPr>
          <p:cNvPr id="5" name="Footer Placeholder 4">
            <a:extLst>
              <a:ext uri="{FF2B5EF4-FFF2-40B4-BE49-F238E27FC236}">
                <a16:creationId xmlns:a16="http://schemas.microsoft.com/office/drawing/2014/main" id="{9D9E0276-6F45-4733-8070-35176A6CEE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CAEC20-126B-4423-8233-C09352250BB7}"/>
              </a:ext>
            </a:extLst>
          </p:cNvPr>
          <p:cNvSpPr>
            <a:spLocks noGrp="1"/>
          </p:cNvSpPr>
          <p:nvPr>
            <p:ph type="sldNum" sz="quarter" idx="12"/>
          </p:nvPr>
        </p:nvSpPr>
        <p:spPr/>
        <p:txBody>
          <a:bodyPr/>
          <a:lstStyle>
            <a:lvl1pPr>
              <a:defRPr/>
            </a:lvl1pPr>
          </a:lstStyle>
          <a:p>
            <a:pPr>
              <a:defRPr/>
            </a:pPr>
            <a:fld id="{952D4E59-63B3-487E-939E-514A50D38C32}" type="slidenum">
              <a:rPr lang="en-US"/>
              <a:pPr>
                <a:defRPr/>
              </a:pPr>
              <a:t>‹#›</a:t>
            </a:fld>
          </a:p>
        </p:txBody>
      </p:sp>
    </p:spTree>
    <p:extLst>
      <p:ext uri="{BB962C8B-B14F-4D97-AF65-F5344CB8AC3E}">
        <p14:creationId xmlns:p14="http://schemas.microsoft.com/office/powerpoint/2010/main" val="11973547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C70DB-00E5-4225-BE86-6C32E6F739BF}"/>
              </a:ext>
            </a:extLst>
          </p:cNvPr>
          <p:cNvSpPr>
            <a:spLocks noGrp="1"/>
          </p:cNvSpPr>
          <p:nvPr>
            <p:ph type="dt" sz="half" idx="10"/>
          </p:nvPr>
        </p:nvSpPr>
        <p:spPr/>
        <p:txBody>
          <a:bodyPr/>
          <a:lstStyle>
            <a:lvl1pPr>
              <a:defRPr/>
            </a:lvl1pPr>
          </a:lstStyle>
          <a:p>
            <a:pPr>
              <a:defRPr/>
            </a:pPr>
            <a:fld id="{3E09D8F8-DA01-4D98-814E-36B5F36C1A3C}" type="datetimeFigureOut">
              <a:rPr lang="en-US"/>
              <a:pPr>
                <a:defRPr/>
              </a:pPr>
              <a:t>11/19/2020</a:t>
            </a:fld>
          </a:p>
        </p:txBody>
      </p:sp>
      <p:sp>
        <p:nvSpPr>
          <p:cNvPr id="5" name="Footer Placeholder 4">
            <a:extLst>
              <a:ext uri="{FF2B5EF4-FFF2-40B4-BE49-F238E27FC236}">
                <a16:creationId xmlns:a16="http://schemas.microsoft.com/office/drawing/2014/main" id="{9DBD1B07-3758-4F05-9BD0-C76A6AB7EE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E40CAA-6542-445E-95A1-324E4F59B8E4}"/>
              </a:ext>
            </a:extLst>
          </p:cNvPr>
          <p:cNvSpPr>
            <a:spLocks noGrp="1"/>
          </p:cNvSpPr>
          <p:nvPr>
            <p:ph type="sldNum" sz="quarter" idx="12"/>
          </p:nvPr>
        </p:nvSpPr>
        <p:spPr/>
        <p:txBody>
          <a:bodyPr/>
          <a:lstStyle>
            <a:lvl1pPr>
              <a:defRPr/>
            </a:lvl1pPr>
          </a:lstStyle>
          <a:p>
            <a:pPr>
              <a:defRPr/>
            </a:pPr>
            <a:fld id="{12F99422-E2CD-4599-927B-A56FF6965DC2}" type="slidenum">
              <a:rPr lang="en-US"/>
              <a:pPr>
                <a:defRPr/>
              </a:pPr>
              <a:t>‹#›</a:t>
            </a:fld>
          </a:p>
        </p:txBody>
      </p:sp>
    </p:spTree>
    <p:extLst>
      <p:ext uri="{BB962C8B-B14F-4D97-AF65-F5344CB8AC3E}">
        <p14:creationId xmlns:p14="http://schemas.microsoft.com/office/powerpoint/2010/main" val="170728970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07876-8B82-4B3F-9B94-82628A473E6D}"/>
              </a:ext>
            </a:extLst>
          </p:cNvPr>
          <p:cNvSpPr>
            <a:spLocks noGrp="1"/>
          </p:cNvSpPr>
          <p:nvPr>
            <p:ph type="dt" sz="half" idx="10"/>
          </p:nvPr>
        </p:nvSpPr>
        <p:spPr/>
        <p:txBody>
          <a:bodyPr/>
          <a:lstStyle>
            <a:lvl1pPr>
              <a:defRPr/>
            </a:lvl1pPr>
          </a:lstStyle>
          <a:p>
            <a:pPr>
              <a:defRPr/>
            </a:pPr>
            <a:fld id="{B4B112D6-5165-4F79-BA5F-CA67DB67A9B8}" type="datetimeFigureOut">
              <a:rPr lang="en-US"/>
              <a:pPr>
                <a:defRPr/>
              </a:pPr>
              <a:t>11/19/2020</a:t>
            </a:fld>
          </a:p>
        </p:txBody>
      </p:sp>
      <p:sp>
        <p:nvSpPr>
          <p:cNvPr id="5" name="Footer Placeholder 4">
            <a:extLst>
              <a:ext uri="{FF2B5EF4-FFF2-40B4-BE49-F238E27FC236}">
                <a16:creationId xmlns:a16="http://schemas.microsoft.com/office/drawing/2014/main" id="{A2448904-8703-4C93-AB11-84A6D06EC1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DB2D4D-B485-4B9F-9872-9267126DDD0E}"/>
              </a:ext>
            </a:extLst>
          </p:cNvPr>
          <p:cNvSpPr>
            <a:spLocks noGrp="1"/>
          </p:cNvSpPr>
          <p:nvPr>
            <p:ph type="sldNum" sz="quarter" idx="12"/>
          </p:nvPr>
        </p:nvSpPr>
        <p:spPr/>
        <p:txBody>
          <a:bodyPr/>
          <a:lstStyle>
            <a:lvl1pPr>
              <a:defRPr/>
            </a:lvl1pPr>
          </a:lstStyle>
          <a:p>
            <a:pPr>
              <a:defRPr/>
            </a:pPr>
            <a:fld id="{9D5690D6-9212-4CB7-BE7F-206DB2FA3C7F}" type="slidenum">
              <a:rPr lang="en-US"/>
              <a:pPr>
                <a:defRPr/>
              </a:pPr>
              <a:t>‹#›</a:t>
            </a:fld>
          </a:p>
        </p:txBody>
      </p:sp>
    </p:spTree>
    <p:extLst>
      <p:ext uri="{BB962C8B-B14F-4D97-AF65-F5344CB8AC3E}">
        <p14:creationId xmlns:p14="http://schemas.microsoft.com/office/powerpoint/2010/main" val="6272824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394480-F7AC-4F5B-886D-127C0FF8765F}"/>
              </a:ext>
            </a:extLst>
          </p:cNvPr>
          <p:cNvSpPr>
            <a:spLocks noGrp="1"/>
          </p:cNvSpPr>
          <p:nvPr>
            <p:ph type="dt" sz="half" idx="10"/>
          </p:nvPr>
        </p:nvSpPr>
        <p:spPr/>
        <p:txBody>
          <a:bodyPr/>
          <a:lstStyle>
            <a:lvl1pPr>
              <a:defRPr/>
            </a:lvl1pPr>
          </a:lstStyle>
          <a:p>
            <a:pPr>
              <a:defRPr/>
            </a:pPr>
            <a:fld id="{7974FC2A-FE40-433A-9621-A926AEF85590}" type="datetimeFigureOut">
              <a:rPr lang="en-US"/>
              <a:pPr>
                <a:defRPr/>
              </a:pPr>
              <a:t>11/19/2020</a:t>
            </a:fld>
          </a:p>
        </p:txBody>
      </p:sp>
      <p:sp>
        <p:nvSpPr>
          <p:cNvPr id="5" name="Footer Placeholder 4">
            <a:extLst>
              <a:ext uri="{FF2B5EF4-FFF2-40B4-BE49-F238E27FC236}">
                <a16:creationId xmlns:a16="http://schemas.microsoft.com/office/drawing/2014/main" id="{5379605A-8907-4A5B-BA5C-93DF9EDB45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8CDF02-2562-4A6B-8250-DA836A830179}"/>
              </a:ext>
            </a:extLst>
          </p:cNvPr>
          <p:cNvSpPr>
            <a:spLocks noGrp="1"/>
          </p:cNvSpPr>
          <p:nvPr>
            <p:ph type="sldNum" sz="quarter" idx="12"/>
          </p:nvPr>
        </p:nvSpPr>
        <p:spPr/>
        <p:txBody>
          <a:bodyPr/>
          <a:lstStyle>
            <a:lvl1pPr>
              <a:defRPr/>
            </a:lvl1pPr>
          </a:lstStyle>
          <a:p>
            <a:pPr>
              <a:defRPr/>
            </a:pPr>
            <a:fld id="{F68ADDB3-306A-419C-A39C-66A333638270}" type="slidenum">
              <a:rPr lang="en-US"/>
              <a:pPr>
                <a:defRPr/>
              </a:pPr>
              <a:t>‹#›</a:t>
            </a:fld>
          </a:p>
        </p:txBody>
      </p:sp>
    </p:spTree>
    <p:extLst>
      <p:ext uri="{BB962C8B-B14F-4D97-AF65-F5344CB8AC3E}">
        <p14:creationId xmlns:p14="http://schemas.microsoft.com/office/powerpoint/2010/main" val="60354198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3D1AD78-0AD9-4775-9691-F38806420E8D}"/>
              </a:ext>
            </a:extLst>
          </p:cNvPr>
          <p:cNvSpPr>
            <a:spLocks noGrp="1"/>
          </p:cNvSpPr>
          <p:nvPr>
            <p:ph type="dt" sz="half" idx="10"/>
          </p:nvPr>
        </p:nvSpPr>
        <p:spPr/>
        <p:txBody>
          <a:bodyPr/>
          <a:lstStyle>
            <a:lvl1pPr>
              <a:defRPr/>
            </a:lvl1pPr>
          </a:lstStyle>
          <a:p>
            <a:pPr>
              <a:defRPr/>
            </a:pPr>
            <a:fld id="{618B7C24-D8CB-498B-AD3E-FAC820A93426}" type="datetimeFigureOut">
              <a:rPr lang="en-US"/>
              <a:pPr>
                <a:defRPr/>
              </a:pPr>
              <a:t>11/19/2020</a:t>
            </a:fld>
          </a:p>
        </p:txBody>
      </p:sp>
      <p:sp>
        <p:nvSpPr>
          <p:cNvPr id="6" name="Footer Placeholder 4">
            <a:extLst>
              <a:ext uri="{FF2B5EF4-FFF2-40B4-BE49-F238E27FC236}">
                <a16:creationId xmlns:a16="http://schemas.microsoft.com/office/drawing/2014/main" id="{AA8650F9-0E6A-4221-9D54-D2EC669E7E6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DFDE3F-3C60-49D8-A8E7-31677B0B1129}"/>
              </a:ext>
            </a:extLst>
          </p:cNvPr>
          <p:cNvSpPr>
            <a:spLocks noGrp="1"/>
          </p:cNvSpPr>
          <p:nvPr>
            <p:ph type="sldNum" sz="quarter" idx="12"/>
          </p:nvPr>
        </p:nvSpPr>
        <p:spPr/>
        <p:txBody>
          <a:bodyPr/>
          <a:lstStyle>
            <a:lvl1pPr>
              <a:defRPr/>
            </a:lvl1pPr>
          </a:lstStyle>
          <a:p>
            <a:pPr>
              <a:defRPr/>
            </a:pPr>
            <a:fld id="{2D23FA4D-2A52-4D92-8BF4-4BFD15A6EBE8}" type="slidenum">
              <a:rPr lang="en-US"/>
              <a:pPr>
                <a:defRPr/>
              </a:pPr>
              <a:t>‹#›</a:t>
            </a:fld>
          </a:p>
        </p:txBody>
      </p:sp>
    </p:spTree>
    <p:extLst>
      <p:ext uri="{BB962C8B-B14F-4D97-AF65-F5344CB8AC3E}">
        <p14:creationId xmlns:p14="http://schemas.microsoft.com/office/powerpoint/2010/main" val="12426571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76C89BE-5194-45DE-A41D-54263E1DD6B1}"/>
              </a:ext>
            </a:extLst>
          </p:cNvPr>
          <p:cNvSpPr>
            <a:spLocks noGrp="1"/>
          </p:cNvSpPr>
          <p:nvPr>
            <p:ph type="dt" sz="half" idx="10"/>
          </p:nvPr>
        </p:nvSpPr>
        <p:spPr/>
        <p:txBody>
          <a:bodyPr/>
          <a:lstStyle>
            <a:lvl1pPr>
              <a:defRPr/>
            </a:lvl1pPr>
          </a:lstStyle>
          <a:p>
            <a:pPr>
              <a:defRPr/>
            </a:pPr>
            <a:fld id="{24B42B76-EBBD-4FD0-9990-8CB0F4697F5B}" type="datetimeFigureOut">
              <a:rPr lang="en-US"/>
              <a:pPr>
                <a:defRPr/>
              </a:pPr>
              <a:t>11/19/2020</a:t>
            </a:fld>
          </a:p>
        </p:txBody>
      </p:sp>
      <p:sp>
        <p:nvSpPr>
          <p:cNvPr id="8" name="Footer Placeholder 4">
            <a:extLst>
              <a:ext uri="{FF2B5EF4-FFF2-40B4-BE49-F238E27FC236}">
                <a16:creationId xmlns:a16="http://schemas.microsoft.com/office/drawing/2014/main" id="{57FDA9CE-C70A-4B5A-B745-6F736C27DD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E8E8E29-9F83-4064-AEA5-910B0DC2DC00}"/>
              </a:ext>
            </a:extLst>
          </p:cNvPr>
          <p:cNvSpPr>
            <a:spLocks noGrp="1"/>
          </p:cNvSpPr>
          <p:nvPr>
            <p:ph type="sldNum" sz="quarter" idx="12"/>
          </p:nvPr>
        </p:nvSpPr>
        <p:spPr/>
        <p:txBody>
          <a:bodyPr/>
          <a:lstStyle>
            <a:lvl1pPr>
              <a:defRPr/>
            </a:lvl1pPr>
          </a:lstStyle>
          <a:p>
            <a:pPr>
              <a:defRPr/>
            </a:pPr>
            <a:fld id="{8D174706-850F-4684-942E-E56B509A4A04}" type="slidenum">
              <a:rPr lang="en-US"/>
              <a:pPr>
                <a:defRPr/>
              </a:pPr>
              <a:t>‹#›</a:t>
            </a:fld>
          </a:p>
        </p:txBody>
      </p:sp>
    </p:spTree>
    <p:extLst>
      <p:ext uri="{BB962C8B-B14F-4D97-AF65-F5344CB8AC3E}">
        <p14:creationId xmlns:p14="http://schemas.microsoft.com/office/powerpoint/2010/main" val="76484443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F321418-3656-4D7D-B42C-3A1251C5CF7F}"/>
              </a:ext>
            </a:extLst>
          </p:cNvPr>
          <p:cNvSpPr>
            <a:spLocks noGrp="1"/>
          </p:cNvSpPr>
          <p:nvPr>
            <p:ph type="dt" sz="half" idx="10"/>
          </p:nvPr>
        </p:nvSpPr>
        <p:spPr/>
        <p:txBody>
          <a:bodyPr/>
          <a:lstStyle>
            <a:lvl1pPr>
              <a:defRPr/>
            </a:lvl1pPr>
          </a:lstStyle>
          <a:p>
            <a:pPr>
              <a:defRPr/>
            </a:pPr>
            <a:fld id="{489846FA-9769-4866-B05E-A8F5B6F2C698}" type="datetimeFigureOut">
              <a:rPr lang="en-US"/>
              <a:pPr>
                <a:defRPr/>
              </a:pPr>
              <a:t>11/19/2020</a:t>
            </a:fld>
          </a:p>
        </p:txBody>
      </p:sp>
      <p:sp>
        <p:nvSpPr>
          <p:cNvPr id="4" name="Footer Placeholder 4">
            <a:extLst>
              <a:ext uri="{FF2B5EF4-FFF2-40B4-BE49-F238E27FC236}">
                <a16:creationId xmlns:a16="http://schemas.microsoft.com/office/drawing/2014/main" id="{F8FD94B7-6847-41DF-A98C-5732AC6CA27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232AA09-F81A-4A92-9F68-D6F0DE5F882F}"/>
              </a:ext>
            </a:extLst>
          </p:cNvPr>
          <p:cNvSpPr>
            <a:spLocks noGrp="1"/>
          </p:cNvSpPr>
          <p:nvPr>
            <p:ph type="sldNum" sz="quarter" idx="12"/>
          </p:nvPr>
        </p:nvSpPr>
        <p:spPr/>
        <p:txBody>
          <a:bodyPr/>
          <a:lstStyle>
            <a:lvl1pPr>
              <a:defRPr/>
            </a:lvl1pPr>
          </a:lstStyle>
          <a:p>
            <a:pPr>
              <a:defRPr/>
            </a:pPr>
            <a:fld id="{BAC18603-90C4-4289-B2C4-4E3FA808F4B2}" type="slidenum">
              <a:rPr lang="en-US"/>
              <a:pPr>
                <a:defRPr/>
              </a:pPr>
              <a:t>‹#›</a:t>
            </a:fld>
          </a:p>
        </p:txBody>
      </p:sp>
    </p:spTree>
    <p:extLst>
      <p:ext uri="{BB962C8B-B14F-4D97-AF65-F5344CB8AC3E}">
        <p14:creationId xmlns:p14="http://schemas.microsoft.com/office/powerpoint/2010/main" val="284777761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3">
            <a:extLst>
              <a:ext uri="{FF2B5EF4-FFF2-40B4-BE49-F238E27FC236}">
                <a16:creationId xmlns:a16="http://schemas.microsoft.com/office/drawing/2014/main" id="{56257027-AEF9-40FF-9248-07498AF51957}"/>
              </a:ext>
            </a:extLst>
          </p:cNvPr>
          <p:cNvSpPr>
            <a:spLocks noGrp="1"/>
          </p:cNvSpPr>
          <p:nvPr>
            <p:ph type="dt" sz="half" idx="10"/>
          </p:nvPr>
        </p:nvSpPr>
        <p:spPr/>
        <p:txBody>
          <a:bodyPr/>
          <a:lstStyle>
            <a:lvl1pPr>
              <a:defRPr/>
            </a:lvl1pPr>
          </a:lstStyle>
          <a:p>
            <a:pPr>
              <a:defRPr/>
            </a:pPr>
            <a:fld id="{DCDD4290-D75A-4BFF-B75D-E13187A0871B}" type="datetimeFigureOut">
              <a:rPr lang="en-US"/>
              <a:pPr>
                <a:defRPr/>
              </a:pPr>
              <a:t>11/19/2020</a:t>
            </a:fld>
          </a:p>
        </p:txBody>
      </p:sp>
      <p:sp>
        <p:nvSpPr>
          <p:cNvPr id="3" name="Footer Placeholder 4">
            <a:extLst>
              <a:ext uri="{FF2B5EF4-FFF2-40B4-BE49-F238E27FC236}">
                <a16:creationId xmlns:a16="http://schemas.microsoft.com/office/drawing/2014/main" id="{3114559A-9A77-4EE8-BE70-437E306A5BC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986A3AC-8050-48BD-BABF-1A7ACA7275E6}"/>
              </a:ext>
            </a:extLst>
          </p:cNvPr>
          <p:cNvSpPr>
            <a:spLocks noGrp="1"/>
          </p:cNvSpPr>
          <p:nvPr>
            <p:ph type="sldNum" sz="quarter" idx="12"/>
          </p:nvPr>
        </p:nvSpPr>
        <p:spPr/>
        <p:txBody>
          <a:bodyPr/>
          <a:lstStyle>
            <a:lvl1pPr>
              <a:defRPr/>
            </a:lvl1pPr>
          </a:lstStyle>
          <a:p>
            <a:pPr>
              <a:defRPr/>
            </a:pPr>
            <a:fld id="{FE1D68F3-3FBE-49E9-81C6-D2FE5F10256E}" type="slidenum">
              <a:rPr lang="en-US"/>
              <a:pPr>
                <a:defRPr/>
              </a:pPr>
              <a:t>‹#›</a:t>
            </a:fld>
          </a:p>
        </p:txBody>
      </p:sp>
    </p:spTree>
    <p:extLst>
      <p:ext uri="{BB962C8B-B14F-4D97-AF65-F5344CB8AC3E}">
        <p14:creationId xmlns:p14="http://schemas.microsoft.com/office/powerpoint/2010/main" val="133871740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66AA010-08DD-4718-B513-A6C05D4BA9F4}"/>
              </a:ext>
            </a:extLst>
          </p:cNvPr>
          <p:cNvSpPr>
            <a:spLocks noGrp="1"/>
          </p:cNvSpPr>
          <p:nvPr>
            <p:ph type="dt" sz="half" idx="10"/>
          </p:nvPr>
        </p:nvSpPr>
        <p:spPr/>
        <p:txBody>
          <a:bodyPr/>
          <a:lstStyle>
            <a:lvl1pPr>
              <a:defRPr/>
            </a:lvl1pPr>
          </a:lstStyle>
          <a:p>
            <a:pPr>
              <a:defRPr/>
            </a:pPr>
            <a:fld id="{D338C2DA-585D-4206-805E-5D12435F2387}" type="datetimeFigureOut">
              <a:rPr lang="en-US"/>
              <a:pPr>
                <a:defRPr/>
              </a:pPr>
              <a:t>11/19/2020</a:t>
            </a:fld>
          </a:p>
        </p:txBody>
      </p:sp>
      <p:sp>
        <p:nvSpPr>
          <p:cNvPr id="6" name="Footer Placeholder 4">
            <a:extLst>
              <a:ext uri="{FF2B5EF4-FFF2-40B4-BE49-F238E27FC236}">
                <a16:creationId xmlns:a16="http://schemas.microsoft.com/office/drawing/2014/main" id="{01511EB6-0D80-4D09-8495-2FF9047BAC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74F6AD-DDB6-4926-A593-9C6FD14836DE}"/>
              </a:ext>
            </a:extLst>
          </p:cNvPr>
          <p:cNvSpPr>
            <a:spLocks noGrp="1"/>
          </p:cNvSpPr>
          <p:nvPr>
            <p:ph type="sldNum" sz="quarter" idx="12"/>
          </p:nvPr>
        </p:nvSpPr>
        <p:spPr/>
        <p:txBody>
          <a:bodyPr/>
          <a:lstStyle>
            <a:lvl1pPr>
              <a:defRPr/>
            </a:lvl1pPr>
          </a:lstStyle>
          <a:p>
            <a:pPr>
              <a:defRPr/>
            </a:pPr>
            <a:fld id="{62B44B24-021E-4504-A9D6-00AA991DE58A}" type="slidenum">
              <a:rPr lang="en-US"/>
              <a:pPr>
                <a:defRPr/>
              </a:pPr>
              <a:t>‹#›</a:t>
            </a:fld>
          </a:p>
        </p:txBody>
      </p:sp>
    </p:spTree>
    <p:extLst>
      <p:ext uri="{BB962C8B-B14F-4D97-AF65-F5344CB8AC3E}">
        <p14:creationId xmlns:p14="http://schemas.microsoft.com/office/powerpoint/2010/main" val="31378373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3AF5881-2CBB-4706-BCD0-88FC2C99AF9A}"/>
              </a:ext>
            </a:extLst>
          </p:cNvPr>
          <p:cNvSpPr>
            <a:spLocks noGrp="1"/>
          </p:cNvSpPr>
          <p:nvPr>
            <p:ph type="dt" sz="half" idx="10"/>
          </p:nvPr>
        </p:nvSpPr>
        <p:spPr/>
        <p:txBody>
          <a:bodyPr/>
          <a:lstStyle>
            <a:lvl1pPr>
              <a:defRPr/>
            </a:lvl1pPr>
          </a:lstStyle>
          <a:p>
            <a:pPr>
              <a:defRPr/>
            </a:pPr>
            <a:fld id="{0DA0A5B3-E4FA-4A8A-956C-102BAD0F1489}" type="datetimeFigureOut">
              <a:rPr lang="en-US"/>
              <a:pPr>
                <a:defRPr/>
              </a:pPr>
              <a:t>11/19/2020</a:t>
            </a:fld>
          </a:p>
        </p:txBody>
      </p:sp>
      <p:sp>
        <p:nvSpPr>
          <p:cNvPr id="6" name="Footer Placeholder 4">
            <a:extLst>
              <a:ext uri="{FF2B5EF4-FFF2-40B4-BE49-F238E27FC236}">
                <a16:creationId xmlns:a16="http://schemas.microsoft.com/office/drawing/2014/main" id="{AEF6C2A7-F55B-4636-A973-00E9A3DD9D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F73145F-4652-4948-9820-5759878375B4}"/>
              </a:ext>
            </a:extLst>
          </p:cNvPr>
          <p:cNvSpPr>
            <a:spLocks noGrp="1"/>
          </p:cNvSpPr>
          <p:nvPr>
            <p:ph type="sldNum" sz="quarter" idx="12"/>
          </p:nvPr>
        </p:nvSpPr>
        <p:spPr/>
        <p:txBody>
          <a:bodyPr/>
          <a:lstStyle>
            <a:lvl1pPr>
              <a:defRPr/>
            </a:lvl1pPr>
          </a:lstStyle>
          <a:p>
            <a:pPr>
              <a:defRPr/>
            </a:pPr>
            <a:fld id="{59AAB8AD-287A-4AD8-90C1-4E2F72FA55A9}" type="slidenum">
              <a:rPr lang="en-US"/>
              <a:pPr>
                <a:defRPr/>
              </a:pPr>
              <a:t>‹#›</a:t>
            </a:fld>
          </a:p>
        </p:txBody>
      </p:sp>
    </p:spTree>
    <p:extLst>
      <p:ext uri="{BB962C8B-B14F-4D97-AF65-F5344CB8AC3E}">
        <p14:creationId xmlns:p14="http://schemas.microsoft.com/office/powerpoint/2010/main" val="2374791706"/>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Title Placeholder 1">
            <a:extLst>
              <a:ext uri="{FF2B5EF4-FFF2-40B4-BE49-F238E27FC236}">
                <a16:creationId xmlns:a16="http://schemas.microsoft.com/office/drawing/2014/main" id="{1FA3FDDF-4407-4902-A097-D3A2584861C9}"/>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BBA5DA0-97BD-4284-BB5A-B8C8E83343B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574DD8A-B37D-4889-A0D5-CEF6DECF0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defRPr>
            </a:lvl1pPr>
          </a:lstStyle>
          <a:p>
            <a:pPr>
              <a:defRPr/>
            </a:pPr>
            <a:fld id="{2433D42C-288B-429F-9343-6F155E05654F}" type="datetimeFigureOut">
              <a:rPr lang="en-US"/>
              <a:pPr>
                <a:defRPr/>
              </a:pPr>
              <a:t>11/19/2020</a:t>
            </a:fld>
          </a:p>
        </p:txBody>
      </p:sp>
      <p:sp>
        <p:nvSpPr>
          <p:cNvPr id="5" name="Footer Placeholder 4">
            <a:extLst>
              <a:ext uri="{FF2B5EF4-FFF2-40B4-BE49-F238E27FC236}">
                <a16:creationId xmlns:a16="http://schemas.microsoft.com/office/drawing/2014/main" id="{5C99B592-B0E4-4134-B08E-0356D6161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BBEECC6-B731-4537-816C-5463487B1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a:solidFill>
                  <a:schemeClr val="tx1">
                    <a:tint val="75000"/>
                  </a:schemeClr>
                </a:solidFill>
                <a:latin typeface="+mn-lt"/>
              </a:defRPr>
            </a:lvl1pPr>
          </a:lstStyle>
          <a:p>
            <a:pPr>
              <a:defRPr/>
            </a:pPr>
            <a:fld id="{7BDEF52A-A895-4784-BE1D-23589F7188A5}" type="slidenum">
              <a:rPr lang="en-US"/>
              <a:pPr>
                <a:defRPr/>
              </a:pPr>
              <a:t>‹#›</a:t>
            </a:fl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8.png"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jpe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8.png" /><Relationship Id="rId2" Type="http://schemas.openxmlformats.org/officeDocument/2006/relationships/notesSlide" Target="../notesSlides/notesSlide3.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jpe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8.png" /><Relationship Id="rId2" Type="http://schemas.openxmlformats.org/officeDocument/2006/relationships/notesSlide" Target="../notesSlides/notesSlide4.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jpe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8.png" /><Relationship Id="rId2" Type="http://schemas.openxmlformats.org/officeDocument/2006/relationships/notesSlide" Target="../notesSlides/notesSlide5.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jpe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8.png" /><Relationship Id="rId2" Type="http://schemas.openxmlformats.org/officeDocument/2006/relationships/notesSlide" Target="../notesSlides/notesSlide6.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jpe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8.png" /><Relationship Id="rId2" Type="http://schemas.openxmlformats.org/officeDocument/2006/relationships/notesSlide" Target="../notesSlides/notesSlide7.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jpe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8.png" /><Relationship Id="rId2" Type="http://schemas.openxmlformats.org/officeDocument/2006/relationships/notesSlide" Target="../notesSlides/notesSlide8.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jpe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image" Target="../media/image8.png" /><Relationship Id="rId11" Type="http://schemas.openxmlformats.org/officeDocument/2006/relationships/image" Target="../media/image9.jpeg" /><Relationship Id="rId2" Type="http://schemas.openxmlformats.org/officeDocument/2006/relationships/notesSlide" Target="../notesSlides/notesSlide9.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jpe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098" name="Title 1">
            <a:extLst>
              <a:ext uri="{FF2B5EF4-FFF2-40B4-BE49-F238E27FC236}">
                <a16:creationId xmlns:a16="http://schemas.microsoft.com/office/drawing/2014/main" id="{D09C6A6C-9A8F-457D-AC73-2B97BE3C8D0C}"/>
              </a:ext>
            </a:extLst>
          </p:cNvPr>
          <p:cNvSpPr>
            <a:spLocks noGrp="1"/>
          </p:cNvSpPr>
          <p:nvPr>
            <p:ph type="ctrTitle"/>
          </p:nvPr>
        </p:nvSpPr>
        <p:spPr/>
        <p:txBody>
          <a:bodyPr/>
          <a:lstStyle/>
          <a:p>
            <a:pPr eaLnBrk="1" hangingPunct="1"/>
            <a:r>
              <a:rPr lang="en-US" altLang="en-US" b="1"/>
              <a:t>FERPA 101 - Refresher</a:t>
            </a:r>
          </a:p>
        </p:txBody>
      </p:sp>
      <p:sp>
        <p:nvSpPr>
          <p:cNvPr id="4099" name="Subtitle 2">
            <a:extLst>
              <a:ext uri="{FF2B5EF4-FFF2-40B4-BE49-F238E27FC236}">
                <a16:creationId xmlns:a16="http://schemas.microsoft.com/office/drawing/2014/main" id="{2AEA7CD8-0E0C-454B-BF42-A0F74E1F8F45}"/>
              </a:ext>
            </a:extLst>
          </p:cNvPr>
          <p:cNvSpPr>
            <a:spLocks noGrp="1"/>
          </p:cNvSpPr>
          <p:nvPr>
            <p:ph type="subTitle" idx="1"/>
          </p:nvPr>
        </p:nvSpPr>
        <p:spPr>
          <a:xfrm>
            <a:off x="1524000" y="4024313"/>
            <a:ext cx="9144000" cy="1655762"/>
          </a:xfrm>
        </p:spPr>
        <p:txBody>
          <a:bodyPr/>
          <a:lstStyle/>
          <a:p>
            <a:pPr eaLnBrk="1" hangingPunct="1">
              <a:spcBef>
                <a:spcPct val="0"/>
              </a:spcBef>
            </a:pPr>
            <a:r>
              <a:rPr lang="en-US" altLang="en-US"/>
              <a:t>Josh Whitlock, Parker Poe Adams &amp; Bernstein LLP</a:t>
            </a:r>
          </a:p>
          <a:p>
            <a:pPr eaLnBrk="1" hangingPunct="1"/>
            <a:endParaRPr lang="en-US" altLang="en-US"/>
          </a:p>
          <a:p>
            <a:pPr eaLnBrk="1" hangingPunct="1"/>
            <a:r>
              <a:rPr lang="en-US" altLang="en-US" sz="1800"/>
              <a:t>Tuesday, November 17, 2020</a:t>
            </a:r>
            <a:endParaRPr lang="en-US" altLang="en-US"/>
          </a:p>
          <a:p>
            <a:pPr eaLnBrk="1" hangingPunct="1"/>
            <a:endParaRPr lang="en-US" altLang="en-US"/>
          </a:p>
        </p:txBody>
      </p:sp>
      <p:grpSp>
        <p:nvGrpSpPr>
          <p:cNvPr id="4100" name="Group 4">
            <a:extLst>
              <a:ext uri="{FF2B5EF4-FFF2-40B4-BE49-F238E27FC236}">
                <a16:creationId xmlns:a16="http://schemas.microsoft.com/office/drawing/2014/main" id="{C4C22401-3A12-4659-9A9E-3431C8EBE068}"/>
              </a:ext>
            </a:extLst>
          </p:cNvPr>
          <p:cNvGrpSpPr/>
          <p:nvPr/>
        </p:nvGrpSpPr>
        <p:grpSpPr>
          <a:xfrm>
            <a:off x="-3175" y="4763"/>
            <a:ext cx="12196763" cy="6845300"/>
            <a:chOff x="0" y="12276"/>
            <a:chExt cx="12197522" cy="6845724"/>
          </a:xfrm>
        </p:grpSpPr>
        <p:sp>
          <p:nvSpPr>
            <p:cNvPr id="4101" name="Freeform 7">
              <a:extLst>
                <a:ext uri="{FF2B5EF4-FFF2-40B4-BE49-F238E27FC236}">
                  <a16:creationId xmlns:a16="http://schemas.microsoft.com/office/drawing/2014/main" id="{B8241B5D-F2C7-4624-82BB-EE8BFBD75185}"/>
                </a:ext>
              </a:extLst>
            </p:cNvPr>
            <p:cNvSpPr>
              <a:spLocks noEditPoints="1"/>
            </p:cNvSpPr>
            <p:nvPr/>
          </p:nvSpPr>
          <p:spPr bwMode="auto">
            <a:xfrm>
              <a:off x="0" y="6207125"/>
              <a:ext cx="12192000" cy="650875"/>
            </a:xfrm>
            <a:custGeom>
              <a:gdLst>
                <a:gd name="T0" fmla="*/ 0 w 12799"/>
                <a:gd name="T1" fmla="*/ 0 h 680"/>
                <a:gd name="T2" fmla="*/ 0 w 12799"/>
                <a:gd name="T3" fmla="*/ 0 h 680"/>
                <a:gd name="T4" fmla="*/ 2147483646 w 12799"/>
                <a:gd name="T5" fmla="*/ 0 h 680"/>
                <a:gd name="T6" fmla="*/ 2147483646 w 12799"/>
                <a:gd name="T7" fmla="*/ 2147483646 h 680"/>
                <a:gd name="T8" fmla="*/ 0 w 12799"/>
                <a:gd name="T9" fmla="*/ 2147483646 h 680"/>
                <a:gd name="T10" fmla="*/ 0 w 12799"/>
                <a:gd name="T11" fmla="*/ 0 h 680"/>
                <a:gd name="T12" fmla="*/ 2147483646 w 12799"/>
                <a:gd name="T13" fmla="*/ 2147483646 h 680"/>
                <a:gd name="T14" fmla="*/ 2147483646 w 12799"/>
                <a:gd name="T15" fmla="*/ 2147483646 h 680"/>
                <a:gd name="T16" fmla="*/ 2147483646 w 12799"/>
                <a:gd name="T17" fmla="*/ 2147483646 h 680"/>
                <a:gd name="T18" fmla="*/ 2147483646 w 12799"/>
                <a:gd name="T19" fmla="*/ 2147483646 h 680"/>
                <a:gd name="T20" fmla="*/ 2147483646 w 12799"/>
                <a:gd name="T21" fmla="*/ 2147483646 h 680"/>
                <a:gd name="T22" fmla="*/ 2147483646 w 12799"/>
                <a:gd name="T23" fmla="*/ 2147483646 h 680"/>
                <a:gd name="T24" fmla="*/ 2147483646 w 12799"/>
                <a:gd name="T25" fmla="*/ 2147483646 h 680"/>
                <a:gd name="T26" fmla="*/ 2147483646 w 12799"/>
                <a:gd name="T27" fmla="*/ 2147483646 h 680"/>
                <a:gd name="T28" fmla="*/ 2147483646 w 12799"/>
                <a:gd name="T29" fmla="*/ 2147483646 h 680"/>
                <a:gd name="T30" fmla="*/ 2147483646 w 12799"/>
                <a:gd name="T31" fmla="*/ 2147483646 h 680"/>
                <a:gd name="T32" fmla="*/ 2147483646 w 12799"/>
                <a:gd name="T33" fmla="*/ 2147483646 h 680"/>
                <a:gd name="T34" fmla="*/ 2147483646 w 12799"/>
                <a:gd name="T35" fmla="*/ 2147483646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99" h="68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0">
              <a:solidFill>
                <a:srgbClr val="000000"/>
              </a:solidFill>
              <a:prstDash val="solid"/>
              <a:round/>
            </a:ln>
          </p:spPr>
          <p:txBody>
            <a:bodyPr/>
            <a:lstStyle/>
            <a:p>
              <a:endParaRPr lang="en-US"/>
            </a:p>
          </p:txBody>
        </p:sp>
        <p:sp>
          <p:nvSpPr>
            <p:cNvPr id="4102" name="Freeform 8">
              <a:extLst>
                <a:ext uri="{FF2B5EF4-FFF2-40B4-BE49-F238E27FC236}">
                  <a16:creationId xmlns:a16="http://schemas.microsoft.com/office/drawing/2014/main" id="{20ADAE50-1D1A-47B3-9925-905F4C3B4396}"/>
                </a:ext>
              </a:extLst>
            </p:cNvPr>
            <p:cNvSpPr/>
            <p:nvPr/>
          </p:nvSpPr>
          <p:spPr bwMode="auto">
            <a:xfrm>
              <a:off x="11034713" y="6364287"/>
              <a:ext cx="415925" cy="338138"/>
            </a:xfrm>
            <a:custGeom>
              <a:gdLst>
                <a:gd name="T0" fmla="*/ 2147483646 w 435"/>
                <a:gd name="T1" fmla="*/ 2147483646 h 354"/>
                <a:gd name="T2" fmla="*/ 2147483646 w 435"/>
                <a:gd name="T3" fmla="*/ 2147483646 h 354"/>
                <a:gd name="T4" fmla="*/ 2147483646 w 435"/>
                <a:gd name="T5" fmla="*/ 2147483646 h 354"/>
                <a:gd name="T6" fmla="*/ 2147483646 w 435"/>
                <a:gd name="T7" fmla="*/ 2147483646 h 354"/>
                <a:gd name="T8" fmla="*/ 2147483646 w 435"/>
                <a:gd name="T9" fmla="*/ 2147483646 h 354"/>
                <a:gd name="T10" fmla="*/ 2147483646 w 435"/>
                <a:gd name="T11" fmla="*/ 2147483646 h 354"/>
                <a:gd name="T12" fmla="*/ 2147483646 w 435"/>
                <a:gd name="T13" fmla="*/ 2147483646 h 354"/>
                <a:gd name="T14" fmla="*/ 2147483646 w 435"/>
                <a:gd name="T15" fmla="*/ 2147483646 h 354"/>
                <a:gd name="T16" fmla="*/ 2147483646 w 435"/>
                <a:gd name="T17" fmla="*/ 0 h 354"/>
                <a:gd name="T18" fmla="*/ 2147483646 w 435"/>
                <a:gd name="T19" fmla="*/ 2147483646 h 354"/>
                <a:gd name="T20" fmla="*/ 2147483646 w 435"/>
                <a:gd name="T21" fmla="*/ 2147483646 h 354"/>
                <a:gd name="T22" fmla="*/ 2147483646 w 435"/>
                <a:gd name="T23" fmla="*/ 2147483646 h 354"/>
                <a:gd name="T24" fmla="*/ 2147483646 w 435"/>
                <a:gd name="T25" fmla="*/ 2147483646 h 354"/>
                <a:gd name="T26" fmla="*/ 2147483646 w 435"/>
                <a:gd name="T27" fmla="*/ 2147483646 h 354"/>
                <a:gd name="T28" fmla="*/ 2147483646 w 435"/>
                <a:gd name="T29" fmla="*/ 2147483646 h 354"/>
                <a:gd name="T30" fmla="*/ 2147483646 w 435"/>
                <a:gd name="T31" fmla="*/ 2147483646 h 354"/>
                <a:gd name="T32" fmla="*/ 2147483646 w 435"/>
                <a:gd name="T33" fmla="*/ 2147483646 h 354"/>
                <a:gd name="T34" fmla="*/ 2147483646 w 435"/>
                <a:gd name="T35" fmla="*/ 2147483646 h 354"/>
                <a:gd name="T36" fmla="*/ 2147483646 w 435"/>
                <a:gd name="T37" fmla="*/ 2147483646 h 354"/>
                <a:gd name="T38" fmla="*/ 2147483646 w 435"/>
                <a:gd name="T39" fmla="*/ 2147483646 h 354"/>
                <a:gd name="T40" fmla="*/ 2147483646 w 435"/>
                <a:gd name="T41" fmla="*/ 2147483646 h 354"/>
                <a:gd name="T42" fmla="*/ 0 w 435"/>
                <a:gd name="T43" fmla="*/ 2147483646 h 354"/>
                <a:gd name="T44" fmla="*/ 2147483646 w 435"/>
                <a:gd name="T45" fmla="*/ 2147483646 h 3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5" h="354">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0">
              <a:solidFill>
                <a:srgbClr val="000000"/>
              </a:solidFill>
              <a:prstDash val="solid"/>
              <a:round/>
            </a:ln>
          </p:spPr>
          <p:txBody>
            <a:bodyPr/>
            <a:lstStyle/>
            <a:p>
              <a:endParaRPr lang="en-US"/>
            </a:p>
          </p:txBody>
        </p:sp>
        <p:pic>
          <p:nvPicPr>
            <p:cNvPr id="4103" name="Picture 9">
              <a:extLst>
                <a:ext uri="{FF2B5EF4-FFF2-40B4-BE49-F238E27FC236}">
                  <a16:creationId xmlns:a16="http://schemas.microsoft.com/office/drawing/2014/main" id="{8DE32316-BCD1-46E7-A572-93E12967F4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23525" y="6361112"/>
              <a:ext cx="344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a:extLst>
                <a:ext uri="{FF2B5EF4-FFF2-40B4-BE49-F238E27FC236}">
                  <a16:creationId xmlns:a16="http://schemas.microsoft.com/office/drawing/2014/main" id="{EF1427D1-29A0-4358-8B38-22BFCDEC18B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39550" y="6362700"/>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20CF913-C0D0-4073-B7F6-C30EE395A804}"/>
                </a:ext>
              </a:extLst>
            </p:cNvPr>
            <p:cNvSpPr/>
            <p:nvPr/>
          </p:nvSpPr>
          <p:spPr>
            <a:xfrm>
              <a:off x="178179" y="6248487"/>
              <a:ext cx="3006345" cy="584775"/>
            </a:xfrm>
            <a:prstGeom prst="rect">
              <a:avLst/>
            </a:prstGeom>
            <a:noFill/>
          </p:spPr>
          <p:txBody>
            <a:bodyPr>
              <a:spAutoFit/>
            </a:bodyPr>
            <a:lstStyle/>
            <a:p>
              <a:pPr>
                <a:defRPr/>
              </a:pP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#N3CSDPA</a:t>
              </a:r>
            </a:p>
          </p:txBody>
        </p:sp>
        <p:sp>
          <p:nvSpPr>
            <p:cNvPr id="11" name="Rectangle 10">
              <a:extLst>
                <a:ext uri="{FF2B5EF4-FFF2-40B4-BE49-F238E27FC236}">
                  <a16:creationId xmlns:a16="http://schemas.microsoft.com/office/drawing/2014/main" id="{998C5647-77B8-4FDF-99A8-9D04E2FA2048}"/>
                </a:ext>
              </a:extLst>
            </p:cNvPr>
            <p:cNvSpPr/>
            <p:nvPr/>
          </p:nvSpPr>
          <p:spPr>
            <a:xfrm>
              <a:off x="4763" y="12276"/>
              <a:ext cx="12192759" cy="904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107" name="Group 11">
              <a:extLst>
                <a:ext uri="{FF2B5EF4-FFF2-40B4-BE49-F238E27FC236}">
                  <a16:creationId xmlns:a16="http://schemas.microsoft.com/office/drawing/2014/main" id="{EEF610C5-ED24-4E7A-9804-7BBD0947E7B6}"/>
                </a:ext>
              </a:extLst>
            </p:cNvPr>
            <p:cNvGrpSpPr/>
            <p:nvPr/>
          </p:nvGrpSpPr>
          <p:grpSpPr>
            <a:xfrm>
              <a:off x="78375" y="78372"/>
              <a:ext cx="12035243" cy="949767"/>
              <a:chOff x="-5921" y="-12945"/>
              <a:chExt cx="12203442" cy="1062295"/>
            </a:xfrm>
          </p:grpSpPr>
          <p:pic>
            <p:nvPicPr>
              <p:cNvPr id="4108" name="Picture 12">
                <a:extLst>
                  <a:ext uri="{FF2B5EF4-FFF2-40B4-BE49-F238E27FC236}">
                    <a16:creationId xmlns:a16="http://schemas.microsoft.com/office/drawing/2014/main" id="{6C861671-C1C9-4961-899B-8DDA32F8ED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21" y="-5142"/>
                <a:ext cx="2331720" cy="105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descr="2020 Silver Gold Png Clipart - Transparent Png Clipart 2020 Gold Png, Png  Download , Transparent Png Image - PNGitem">
                <a:extLst>
                  <a:ext uri="{FF2B5EF4-FFF2-40B4-BE49-F238E27FC236}">
                    <a16:creationId xmlns:a16="http://schemas.microsoft.com/office/drawing/2014/main" id="{BCA95E5B-2E69-43DE-A1A9-3033F7E3D5FF}"/>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212084" y="-12945"/>
                <a:ext cx="985437" cy="81278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ED8B60F1-0C8E-4662-A4DD-B1452B304613}"/>
                  </a:ext>
                </a:extLst>
              </p:cNvPr>
              <p:cNvPicPr>
                <a:picLocks noChangeAspect="1"/>
              </p:cNvPicPr>
              <p:nvPr/>
            </p:nvPicPr>
            <p:blipFill>
              <a:blip r:embed="rId7">
                <a:extLst>
                  <a:ext uri="{28A0092B-C50C-407E-A947-70E740481C1C}">
                    <a14:useLocalDpi xmlns:a14="http://schemas.microsoft.com/office/drawing/2010/main" val="0"/>
                  </a:ext>
                </a:extLst>
              </a:blip>
              <a:srcRect l="30913" r="19589"/>
              <a:stretch>
                <a:fillRect/>
              </a:stretch>
            </p:blipFill>
            <p:spPr bwMode="auto">
              <a:xfrm>
                <a:off x="4997831" y="5707"/>
                <a:ext cx="2331720" cy="90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5">
                <a:extLst>
                  <a:ext uri="{FF2B5EF4-FFF2-40B4-BE49-F238E27FC236}">
                    <a16:creationId xmlns:a16="http://schemas.microsoft.com/office/drawing/2014/main" id="{926026CE-1094-4AC4-8B7C-2C85BBB86DA7}"/>
                  </a:ext>
                </a:extLst>
              </p:cNvPr>
              <p:cNvPicPr>
                <a:picLocks noChangeAspect="1"/>
              </p:cNvPicPr>
              <p:nvPr/>
            </p:nvPicPr>
            <p:blipFill>
              <a:blip r:embed="rId8">
                <a:extLst>
                  <a:ext uri="{28A0092B-C50C-407E-A947-70E740481C1C}">
                    <a14:useLocalDpi xmlns:a14="http://schemas.microsoft.com/office/drawing/2010/main" val="0"/>
                  </a:ext>
                </a:extLst>
              </a:blip>
              <a:srcRect l="38110" t="-2" b="-3877"/>
              <a:stretch>
                <a:fillRect/>
              </a:stretch>
            </p:blipFill>
            <p:spPr bwMode="auto">
              <a:xfrm>
                <a:off x="7501447" y="-5142"/>
                <a:ext cx="1822758" cy="89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6">
                <a:extLst>
                  <a:ext uri="{FF2B5EF4-FFF2-40B4-BE49-F238E27FC236}">
                    <a16:creationId xmlns:a16="http://schemas.microsoft.com/office/drawing/2014/main" id="{24BF384D-D9B1-4754-8C15-B5D73117520D}"/>
                  </a:ext>
                </a:extLst>
              </p:cNvPr>
              <p:cNvPicPr>
                <a:picLocks noChangeAspect="1"/>
              </p:cNvPicPr>
              <p:nvPr/>
            </p:nvPicPr>
            <p:blipFill>
              <a:blip r:embed="rId9">
                <a:extLst>
                  <a:ext uri="{28A0092B-C50C-407E-A947-70E740481C1C}">
                    <a14:useLocalDpi xmlns:a14="http://schemas.microsoft.com/office/drawing/2010/main" val="0"/>
                  </a:ext>
                </a:extLst>
              </a:blip>
              <a:srcRect l="33266" t="9358" r="8707" b="37265"/>
              <a:stretch>
                <a:fillRect/>
              </a:stretch>
            </p:blipFill>
            <p:spPr bwMode="auto">
              <a:xfrm>
                <a:off x="2497696" y="5707"/>
                <a:ext cx="232823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7">
                <a:extLst>
                  <a:ext uri="{FF2B5EF4-FFF2-40B4-BE49-F238E27FC236}">
                    <a16:creationId xmlns:a16="http://schemas.microsoft.com/office/drawing/2014/main" id="{26F42292-BC82-4A29-9D46-A159B2CA8E94}"/>
                  </a:ext>
                </a:extLst>
              </p:cNvPr>
              <p:cNvPicPr>
                <a:picLocks noChangeAspect="1"/>
              </p:cNvPicPr>
              <p:nvPr/>
            </p:nvPicPr>
            <p:blipFill>
              <a:blip r:embed="rId10">
                <a:extLst>
                  <a:ext uri="{28A0092B-C50C-407E-A947-70E740481C1C}">
                    <a14:useLocalDpi xmlns:a14="http://schemas.microsoft.com/office/drawing/2010/main" val="0"/>
                  </a:ext>
                </a:extLst>
              </a:blip>
              <a:srcRect l="41992" t="2" r="7851" b="3049"/>
              <a:stretch>
                <a:fillRect/>
              </a:stretch>
            </p:blipFill>
            <p:spPr bwMode="auto">
              <a:xfrm>
                <a:off x="9467696" y="12276"/>
                <a:ext cx="1635733" cy="7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123" name="Title 25">
            <a:extLst>
              <a:ext uri="{FF2B5EF4-FFF2-40B4-BE49-F238E27FC236}">
                <a16:creationId xmlns:a16="http://schemas.microsoft.com/office/drawing/2014/main" id="{36C92B1A-128F-4A37-8DBE-8F81370E1128}"/>
              </a:ext>
            </a:extLst>
          </p:cNvPr>
          <p:cNvSpPr>
            <a:spLocks noGrp="1"/>
          </p:cNvSpPr>
          <p:nvPr>
            <p:ph type="title"/>
          </p:nvPr>
        </p:nvSpPr>
        <p:spPr>
          <a:xfrm>
            <a:off x="631825" y="1571625"/>
            <a:ext cx="10515600" cy="622300"/>
          </a:xfrm>
        </p:spPr>
        <p:txBody>
          <a:bodyPr/>
          <a:lstStyle/>
          <a:p>
            <a:pPr algn="ctr"/>
            <a:r>
              <a:rPr lang="en-US" altLang="en-US" sz="4000" b="1"/>
              <a:t>Five Things to Know</a:t>
            </a:r>
          </a:p>
        </p:txBody>
      </p:sp>
      <p:sp>
        <p:nvSpPr>
          <p:cNvPr id="5124" name="Content Placeholder 27">
            <a:extLst>
              <a:ext uri="{FF2B5EF4-FFF2-40B4-BE49-F238E27FC236}">
                <a16:creationId xmlns:a16="http://schemas.microsoft.com/office/drawing/2014/main" id="{169236FB-A825-464C-A21E-C29BB690B890}"/>
              </a:ext>
            </a:extLst>
          </p:cNvPr>
          <p:cNvSpPr>
            <a:spLocks noGrp="1"/>
          </p:cNvSpPr>
          <p:nvPr>
            <p:ph idx="1"/>
          </p:nvPr>
        </p:nvSpPr>
        <p:spPr>
          <a:xfrm>
            <a:off x="731838" y="2413000"/>
            <a:ext cx="10980737" cy="3248025"/>
          </a:xfrm>
        </p:spPr>
        <p:txBody>
          <a:bodyPr/>
          <a:lstStyle/>
          <a:p>
            <a:pPr marL="514350" indent="-514350">
              <a:buFont typeface="Calibri Light" panose="020f0302020204030204" pitchFamily="34" charset="0"/>
              <a:buAutoNum type="arabicPeriod"/>
            </a:pPr>
            <a:r>
              <a:rPr lang="en-US" altLang="en-US" sz="2400"/>
              <a:t>Very important, but not as scary as it seems, and safety </a:t>
            </a:r>
            <a:r>
              <a:rPr lang="en-US" altLang="en-US" sz="2400" b="1" i="1"/>
              <a:t>always</a:t>
            </a:r>
            <a:r>
              <a:rPr lang="en-US" altLang="en-US" sz="2400"/>
              <a:t> comes first.</a:t>
            </a:r>
          </a:p>
          <a:p>
            <a:pPr marL="514350" indent="-514350">
              <a:buFont typeface="Calibri Light" panose="020f0302020204030204" pitchFamily="34" charset="0"/>
              <a:buAutoNum type="arabicPeriod"/>
            </a:pPr>
            <a:r>
              <a:rPr lang="en-US" altLang="en-US" sz="2400"/>
              <a:t>Provides students (18+), parents of students (under 18), and former students right to: (1) inspect education records; (2) request amendment to education records; and (3) not have personally identifiable information (PII) from education records disclosed without consent (with some exceptions).</a:t>
            </a:r>
          </a:p>
          <a:p>
            <a:pPr marL="514350" indent="-514350">
              <a:buFont typeface="Calibri Light" panose="020f0302020204030204" pitchFamily="34" charset="0"/>
              <a:buAutoNum type="arabicPeriod"/>
            </a:pPr>
            <a:endParaRPr lang="en-US" altLang="en-US"/>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146" name="Group 26">
            <a:extLst>
              <a:ext uri="{FF2B5EF4-FFF2-40B4-BE49-F238E27FC236}">
                <a16:creationId xmlns:a16="http://schemas.microsoft.com/office/drawing/2014/main" id="{A4ACFCFE-FD95-4FAF-BC01-62038A5A7127}"/>
              </a:ext>
            </a:extLst>
          </p:cNvPr>
          <p:cNvGrpSpPr/>
          <p:nvPr/>
        </p:nvGrpSpPr>
        <p:grpSpPr>
          <a:xfrm>
            <a:off x="-3175" y="4763"/>
            <a:ext cx="12196763" cy="6845300"/>
            <a:chOff x="0" y="12276"/>
            <a:chExt cx="12197522" cy="6845724"/>
          </a:xfrm>
        </p:grpSpPr>
        <p:sp>
          <p:nvSpPr>
            <p:cNvPr id="6149" name="Freeform 7">
              <a:extLst>
                <a:ext uri="{FF2B5EF4-FFF2-40B4-BE49-F238E27FC236}">
                  <a16:creationId xmlns:a16="http://schemas.microsoft.com/office/drawing/2014/main" id="{67F97921-5393-4753-B78D-7DBC4A8F9E6A}"/>
                </a:ext>
              </a:extLst>
            </p:cNvPr>
            <p:cNvSpPr>
              <a:spLocks noEditPoints="1"/>
            </p:cNvSpPr>
            <p:nvPr/>
          </p:nvSpPr>
          <p:spPr bwMode="auto">
            <a:xfrm>
              <a:off x="0" y="6207125"/>
              <a:ext cx="12192000" cy="650875"/>
            </a:xfrm>
            <a:custGeom>
              <a:gdLst>
                <a:gd name="T0" fmla="*/ 0 w 12799"/>
                <a:gd name="T1" fmla="*/ 0 h 680"/>
                <a:gd name="T2" fmla="*/ 0 w 12799"/>
                <a:gd name="T3" fmla="*/ 0 h 680"/>
                <a:gd name="T4" fmla="*/ 2147483646 w 12799"/>
                <a:gd name="T5" fmla="*/ 0 h 680"/>
                <a:gd name="T6" fmla="*/ 2147483646 w 12799"/>
                <a:gd name="T7" fmla="*/ 2147483646 h 680"/>
                <a:gd name="T8" fmla="*/ 0 w 12799"/>
                <a:gd name="T9" fmla="*/ 2147483646 h 680"/>
                <a:gd name="T10" fmla="*/ 0 w 12799"/>
                <a:gd name="T11" fmla="*/ 0 h 680"/>
                <a:gd name="T12" fmla="*/ 2147483646 w 12799"/>
                <a:gd name="T13" fmla="*/ 2147483646 h 680"/>
                <a:gd name="T14" fmla="*/ 2147483646 w 12799"/>
                <a:gd name="T15" fmla="*/ 2147483646 h 680"/>
                <a:gd name="T16" fmla="*/ 2147483646 w 12799"/>
                <a:gd name="T17" fmla="*/ 2147483646 h 680"/>
                <a:gd name="T18" fmla="*/ 2147483646 w 12799"/>
                <a:gd name="T19" fmla="*/ 2147483646 h 680"/>
                <a:gd name="T20" fmla="*/ 2147483646 w 12799"/>
                <a:gd name="T21" fmla="*/ 2147483646 h 680"/>
                <a:gd name="T22" fmla="*/ 2147483646 w 12799"/>
                <a:gd name="T23" fmla="*/ 2147483646 h 680"/>
                <a:gd name="T24" fmla="*/ 2147483646 w 12799"/>
                <a:gd name="T25" fmla="*/ 2147483646 h 680"/>
                <a:gd name="T26" fmla="*/ 2147483646 w 12799"/>
                <a:gd name="T27" fmla="*/ 2147483646 h 680"/>
                <a:gd name="T28" fmla="*/ 2147483646 w 12799"/>
                <a:gd name="T29" fmla="*/ 2147483646 h 680"/>
                <a:gd name="T30" fmla="*/ 2147483646 w 12799"/>
                <a:gd name="T31" fmla="*/ 2147483646 h 680"/>
                <a:gd name="T32" fmla="*/ 2147483646 w 12799"/>
                <a:gd name="T33" fmla="*/ 2147483646 h 680"/>
                <a:gd name="T34" fmla="*/ 2147483646 w 12799"/>
                <a:gd name="T35" fmla="*/ 2147483646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99" h="68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0">
              <a:solidFill>
                <a:srgbClr val="000000"/>
              </a:solidFill>
              <a:prstDash val="solid"/>
              <a:round/>
            </a:ln>
          </p:spPr>
          <p:txBody>
            <a:bodyPr/>
            <a:lstStyle/>
            <a:p>
              <a:endParaRPr lang="en-US"/>
            </a:p>
          </p:txBody>
        </p:sp>
        <p:sp>
          <p:nvSpPr>
            <p:cNvPr id="6150" name="Freeform 8">
              <a:extLst>
                <a:ext uri="{FF2B5EF4-FFF2-40B4-BE49-F238E27FC236}">
                  <a16:creationId xmlns:a16="http://schemas.microsoft.com/office/drawing/2014/main" id="{8C17AD5A-E9CE-4CB7-B412-700EC2F90346}"/>
                </a:ext>
              </a:extLst>
            </p:cNvPr>
            <p:cNvSpPr/>
            <p:nvPr/>
          </p:nvSpPr>
          <p:spPr bwMode="auto">
            <a:xfrm>
              <a:off x="11034713" y="6364287"/>
              <a:ext cx="415925" cy="338138"/>
            </a:xfrm>
            <a:custGeom>
              <a:gdLst>
                <a:gd name="T0" fmla="*/ 2147483646 w 435"/>
                <a:gd name="T1" fmla="*/ 2147483646 h 354"/>
                <a:gd name="T2" fmla="*/ 2147483646 w 435"/>
                <a:gd name="T3" fmla="*/ 2147483646 h 354"/>
                <a:gd name="T4" fmla="*/ 2147483646 w 435"/>
                <a:gd name="T5" fmla="*/ 2147483646 h 354"/>
                <a:gd name="T6" fmla="*/ 2147483646 w 435"/>
                <a:gd name="T7" fmla="*/ 2147483646 h 354"/>
                <a:gd name="T8" fmla="*/ 2147483646 w 435"/>
                <a:gd name="T9" fmla="*/ 2147483646 h 354"/>
                <a:gd name="T10" fmla="*/ 2147483646 w 435"/>
                <a:gd name="T11" fmla="*/ 2147483646 h 354"/>
                <a:gd name="T12" fmla="*/ 2147483646 w 435"/>
                <a:gd name="T13" fmla="*/ 2147483646 h 354"/>
                <a:gd name="T14" fmla="*/ 2147483646 w 435"/>
                <a:gd name="T15" fmla="*/ 2147483646 h 354"/>
                <a:gd name="T16" fmla="*/ 2147483646 w 435"/>
                <a:gd name="T17" fmla="*/ 0 h 354"/>
                <a:gd name="T18" fmla="*/ 2147483646 w 435"/>
                <a:gd name="T19" fmla="*/ 2147483646 h 354"/>
                <a:gd name="T20" fmla="*/ 2147483646 w 435"/>
                <a:gd name="T21" fmla="*/ 2147483646 h 354"/>
                <a:gd name="T22" fmla="*/ 2147483646 w 435"/>
                <a:gd name="T23" fmla="*/ 2147483646 h 354"/>
                <a:gd name="T24" fmla="*/ 2147483646 w 435"/>
                <a:gd name="T25" fmla="*/ 2147483646 h 354"/>
                <a:gd name="T26" fmla="*/ 2147483646 w 435"/>
                <a:gd name="T27" fmla="*/ 2147483646 h 354"/>
                <a:gd name="T28" fmla="*/ 2147483646 w 435"/>
                <a:gd name="T29" fmla="*/ 2147483646 h 354"/>
                <a:gd name="T30" fmla="*/ 2147483646 w 435"/>
                <a:gd name="T31" fmla="*/ 2147483646 h 354"/>
                <a:gd name="T32" fmla="*/ 2147483646 w 435"/>
                <a:gd name="T33" fmla="*/ 2147483646 h 354"/>
                <a:gd name="T34" fmla="*/ 2147483646 w 435"/>
                <a:gd name="T35" fmla="*/ 2147483646 h 354"/>
                <a:gd name="T36" fmla="*/ 2147483646 w 435"/>
                <a:gd name="T37" fmla="*/ 2147483646 h 354"/>
                <a:gd name="T38" fmla="*/ 2147483646 w 435"/>
                <a:gd name="T39" fmla="*/ 2147483646 h 354"/>
                <a:gd name="T40" fmla="*/ 2147483646 w 435"/>
                <a:gd name="T41" fmla="*/ 2147483646 h 354"/>
                <a:gd name="T42" fmla="*/ 0 w 435"/>
                <a:gd name="T43" fmla="*/ 2147483646 h 354"/>
                <a:gd name="T44" fmla="*/ 2147483646 w 435"/>
                <a:gd name="T45" fmla="*/ 2147483646 h 3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5" h="354">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0">
              <a:solidFill>
                <a:srgbClr val="000000"/>
              </a:solidFill>
              <a:prstDash val="solid"/>
              <a:round/>
            </a:ln>
          </p:spPr>
          <p:txBody>
            <a:bodyPr/>
            <a:lstStyle/>
            <a:p>
              <a:endParaRPr lang="en-US"/>
            </a:p>
          </p:txBody>
        </p:sp>
        <p:pic>
          <p:nvPicPr>
            <p:cNvPr id="6151" name="Picture 9">
              <a:extLst>
                <a:ext uri="{FF2B5EF4-FFF2-40B4-BE49-F238E27FC236}">
                  <a16:creationId xmlns:a16="http://schemas.microsoft.com/office/drawing/2014/main" id="{38C4791E-1A06-4CDB-B6A1-F6A9623BC4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23525" y="6361112"/>
              <a:ext cx="344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a:extLst>
                <a:ext uri="{FF2B5EF4-FFF2-40B4-BE49-F238E27FC236}">
                  <a16:creationId xmlns:a16="http://schemas.microsoft.com/office/drawing/2014/main" id="{BA722BE3-E3E2-4CC2-84CA-FE712C2B7B4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39550" y="6362700"/>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327356C-A6AC-41EE-882E-E52B6AA41665}"/>
                </a:ext>
              </a:extLst>
            </p:cNvPr>
            <p:cNvSpPr/>
            <p:nvPr/>
          </p:nvSpPr>
          <p:spPr>
            <a:xfrm>
              <a:off x="178179" y="6248487"/>
              <a:ext cx="3006345" cy="584775"/>
            </a:xfrm>
            <a:prstGeom prst="rect">
              <a:avLst/>
            </a:prstGeom>
            <a:noFill/>
          </p:spPr>
          <p:txBody>
            <a:bodyPr>
              <a:spAutoFit/>
            </a:bodyPr>
            <a:lstStyle/>
            <a:p>
              <a:pPr>
                <a:defRPr/>
              </a:pP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#N3CSDPA</a:t>
              </a:r>
            </a:p>
          </p:txBody>
        </p:sp>
        <p:sp>
          <p:nvSpPr>
            <p:cNvPr id="16" name="Rectangle 15">
              <a:extLst>
                <a:ext uri="{FF2B5EF4-FFF2-40B4-BE49-F238E27FC236}">
                  <a16:creationId xmlns:a16="http://schemas.microsoft.com/office/drawing/2014/main" id="{4A995AC8-B893-4774-B1F1-13AFC0E0FFA8}"/>
                </a:ext>
              </a:extLst>
            </p:cNvPr>
            <p:cNvSpPr/>
            <p:nvPr/>
          </p:nvSpPr>
          <p:spPr>
            <a:xfrm>
              <a:off x="4763" y="12276"/>
              <a:ext cx="12192759" cy="904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155" name="Group 24">
              <a:extLst>
                <a:ext uri="{FF2B5EF4-FFF2-40B4-BE49-F238E27FC236}">
                  <a16:creationId xmlns:a16="http://schemas.microsoft.com/office/drawing/2014/main" id="{F372E76A-BDC1-43A4-8595-148D474D47AE}"/>
                </a:ext>
              </a:extLst>
            </p:cNvPr>
            <p:cNvGrpSpPr/>
            <p:nvPr/>
          </p:nvGrpSpPr>
          <p:grpSpPr>
            <a:xfrm>
              <a:off x="78375" y="78372"/>
              <a:ext cx="12035243" cy="949767"/>
              <a:chOff x="-5921" y="-12945"/>
              <a:chExt cx="12203442" cy="1062295"/>
            </a:xfrm>
          </p:grpSpPr>
          <p:pic>
            <p:nvPicPr>
              <p:cNvPr id="6156" name="Picture 16">
                <a:extLst>
                  <a:ext uri="{FF2B5EF4-FFF2-40B4-BE49-F238E27FC236}">
                    <a16:creationId xmlns:a16="http://schemas.microsoft.com/office/drawing/2014/main" id="{68492EA6-3E47-4F48-9AF0-6D02DAC0DA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21" y="-5142"/>
                <a:ext cx="2331720" cy="105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1" descr="2020 Silver Gold Png Clipart - Transparent Png Clipart 2020 Gold Png, Png  Download , Transparent Png Image - PNGitem">
                <a:extLst>
                  <a:ext uri="{FF2B5EF4-FFF2-40B4-BE49-F238E27FC236}">
                    <a16:creationId xmlns:a16="http://schemas.microsoft.com/office/drawing/2014/main" id="{79ABC527-BEBA-4013-A35C-30B4B03D7D82}"/>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212084" y="-12945"/>
                <a:ext cx="985437" cy="81278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8">
                <a:extLst>
                  <a:ext uri="{FF2B5EF4-FFF2-40B4-BE49-F238E27FC236}">
                    <a16:creationId xmlns:a16="http://schemas.microsoft.com/office/drawing/2014/main" id="{AFDE0B61-C21A-4EB5-9CB9-CDE0E0076438}"/>
                  </a:ext>
                </a:extLst>
              </p:cNvPr>
              <p:cNvPicPr>
                <a:picLocks noChangeAspect="1"/>
              </p:cNvPicPr>
              <p:nvPr/>
            </p:nvPicPr>
            <p:blipFill>
              <a:blip r:embed="rId7">
                <a:extLst>
                  <a:ext uri="{28A0092B-C50C-407E-A947-70E740481C1C}">
                    <a14:useLocalDpi xmlns:a14="http://schemas.microsoft.com/office/drawing/2010/main" val="0"/>
                  </a:ext>
                </a:extLst>
              </a:blip>
              <a:srcRect l="30913" r="19589"/>
              <a:stretch>
                <a:fillRect/>
              </a:stretch>
            </p:blipFill>
            <p:spPr bwMode="auto">
              <a:xfrm>
                <a:off x="4997831" y="5707"/>
                <a:ext cx="2331720" cy="90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9">
                <a:extLst>
                  <a:ext uri="{FF2B5EF4-FFF2-40B4-BE49-F238E27FC236}">
                    <a16:creationId xmlns:a16="http://schemas.microsoft.com/office/drawing/2014/main" id="{382EE4A6-EF87-4F79-8C83-D4091DCCEC74}"/>
                  </a:ext>
                </a:extLst>
              </p:cNvPr>
              <p:cNvPicPr>
                <a:picLocks noChangeAspect="1"/>
              </p:cNvPicPr>
              <p:nvPr/>
            </p:nvPicPr>
            <p:blipFill>
              <a:blip r:embed="rId8">
                <a:extLst>
                  <a:ext uri="{28A0092B-C50C-407E-A947-70E740481C1C}">
                    <a14:useLocalDpi xmlns:a14="http://schemas.microsoft.com/office/drawing/2010/main" val="0"/>
                  </a:ext>
                </a:extLst>
              </a:blip>
              <a:srcRect l="38110" t="-2" b="-3877"/>
              <a:stretch>
                <a:fillRect/>
              </a:stretch>
            </p:blipFill>
            <p:spPr bwMode="auto">
              <a:xfrm>
                <a:off x="7501447" y="-5142"/>
                <a:ext cx="1822758" cy="89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1">
                <a:extLst>
                  <a:ext uri="{FF2B5EF4-FFF2-40B4-BE49-F238E27FC236}">
                    <a16:creationId xmlns:a16="http://schemas.microsoft.com/office/drawing/2014/main" id="{FD6600DD-82CA-4263-8225-9EF2DF76FDF2}"/>
                  </a:ext>
                </a:extLst>
              </p:cNvPr>
              <p:cNvPicPr>
                <a:picLocks noChangeAspect="1"/>
              </p:cNvPicPr>
              <p:nvPr/>
            </p:nvPicPr>
            <p:blipFill>
              <a:blip r:embed="rId9">
                <a:extLst>
                  <a:ext uri="{28A0092B-C50C-407E-A947-70E740481C1C}">
                    <a14:useLocalDpi xmlns:a14="http://schemas.microsoft.com/office/drawing/2010/main" val="0"/>
                  </a:ext>
                </a:extLst>
              </a:blip>
              <a:srcRect l="33266" t="9358" r="8707" b="37265"/>
              <a:stretch>
                <a:fillRect/>
              </a:stretch>
            </p:blipFill>
            <p:spPr bwMode="auto">
              <a:xfrm>
                <a:off x="2497696" y="5707"/>
                <a:ext cx="232823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2">
                <a:extLst>
                  <a:ext uri="{FF2B5EF4-FFF2-40B4-BE49-F238E27FC236}">
                    <a16:creationId xmlns:a16="http://schemas.microsoft.com/office/drawing/2014/main" id="{E17B6D34-5067-43A6-85A8-31CCD2506CF9}"/>
                  </a:ext>
                </a:extLst>
              </p:cNvPr>
              <p:cNvPicPr>
                <a:picLocks noChangeAspect="1"/>
              </p:cNvPicPr>
              <p:nvPr/>
            </p:nvPicPr>
            <p:blipFill>
              <a:blip r:embed="rId10">
                <a:extLst>
                  <a:ext uri="{28A0092B-C50C-407E-A947-70E740481C1C}">
                    <a14:useLocalDpi xmlns:a14="http://schemas.microsoft.com/office/drawing/2010/main" val="0"/>
                  </a:ext>
                </a:extLst>
              </a:blip>
              <a:srcRect l="41992" t="2" r="7851" b="3049"/>
              <a:stretch>
                <a:fillRect/>
              </a:stretch>
            </p:blipFill>
            <p:spPr bwMode="auto">
              <a:xfrm>
                <a:off x="9467696" y="12276"/>
                <a:ext cx="1635733" cy="7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147" name="Title 25">
            <a:extLst>
              <a:ext uri="{FF2B5EF4-FFF2-40B4-BE49-F238E27FC236}">
                <a16:creationId xmlns:a16="http://schemas.microsoft.com/office/drawing/2014/main" id="{F84D80F0-7FF9-4CEF-B96E-FD69731617F4}"/>
              </a:ext>
            </a:extLst>
          </p:cNvPr>
          <p:cNvSpPr>
            <a:spLocks noGrp="1"/>
          </p:cNvSpPr>
          <p:nvPr>
            <p:ph type="title"/>
          </p:nvPr>
        </p:nvSpPr>
        <p:spPr>
          <a:xfrm>
            <a:off x="631825" y="1571625"/>
            <a:ext cx="10515600" cy="622300"/>
          </a:xfrm>
        </p:spPr>
        <p:txBody>
          <a:bodyPr/>
          <a:lstStyle/>
          <a:p>
            <a:pPr algn="ctr"/>
            <a:r>
              <a:rPr lang="en-US" altLang="en-US" sz="4000" b="1"/>
              <a:t>Five Things to Know</a:t>
            </a:r>
          </a:p>
        </p:txBody>
      </p:sp>
      <p:sp>
        <p:nvSpPr>
          <p:cNvPr id="6148" name="Content Placeholder 27">
            <a:extLst>
              <a:ext uri="{FF2B5EF4-FFF2-40B4-BE49-F238E27FC236}">
                <a16:creationId xmlns:a16="http://schemas.microsoft.com/office/drawing/2014/main" id="{409EDA8D-0A9F-4688-9D14-07904E9BCAA7}"/>
              </a:ext>
            </a:extLst>
          </p:cNvPr>
          <p:cNvSpPr>
            <a:spLocks noGrp="1"/>
          </p:cNvSpPr>
          <p:nvPr>
            <p:ph idx="1"/>
          </p:nvPr>
        </p:nvSpPr>
        <p:spPr>
          <a:xfrm>
            <a:off x="731838" y="2413000"/>
            <a:ext cx="10980737" cy="3248025"/>
          </a:xfrm>
        </p:spPr>
        <p:txBody>
          <a:bodyPr/>
          <a:lstStyle/>
          <a:p>
            <a:pPr marL="514350" indent="-514350">
              <a:buFont typeface="+mj-lt"/>
              <a:buAutoNum type="arabicPeriod" startAt="3"/>
              <a:defRPr/>
            </a:pPr>
            <a:r>
              <a:rPr lang="en-US"/>
              <a:t>“Education records” &amp; PII defined broadly:</a:t>
            </a:r>
          </a:p>
          <a:p>
            <a:pPr lvl="1">
              <a:defRPr/>
            </a:pPr>
            <a:r>
              <a:rPr lang="en-US"/>
              <a:t>Directly related to a student and maintained by the school</a:t>
            </a:r>
          </a:p>
          <a:p>
            <a:pPr lvl="1">
              <a:defRPr/>
            </a:pPr>
            <a:r>
              <a:rPr lang="en-US"/>
              <a:t>Not sole possession records, law enforcement unit records, employment records, medical records, or post-attendance records</a:t>
            </a:r>
          </a:p>
          <a:p>
            <a:pPr lvl="1">
              <a:defRPr/>
            </a:pPr>
            <a:r>
              <a:rPr lang="en-US"/>
              <a:t>PII includes (but is not limited to):  name; social; student number; other indirect identifiers (such as birth date and place); information that can be used by a reasonable person in the school community to identify the student.</a:t>
            </a:r>
          </a:p>
          <a:p>
            <a:pPr marL="971550" lvl="1" indent="-514350">
              <a:buFont typeface="+mj-lt"/>
              <a:buAutoNum type="arabicPeriod"/>
              <a:defRPr/>
            </a:pPr>
            <a:endParaRPr lang="en-US" altLang="en-US"/>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7170" name="Group 26">
            <a:extLst>
              <a:ext uri="{FF2B5EF4-FFF2-40B4-BE49-F238E27FC236}">
                <a16:creationId xmlns:a16="http://schemas.microsoft.com/office/drawing/2014/main" id="{F3A82EAF-4E23-4602-821B-288DAF70CBD8}"/>
              </a:ext>
            </a:extLst>
          </p:cNvPr>
          <p:cNvGrpSpPr/>
          <p:nvPr/>
        </p:nvGrpSpPr>
        <p:grpSpPr>
          <a:xfrm>
            <a:off x="-3175" y="4763"/>
            <a:ext cx="12196763" cy="6845300"/>
            <a:chOff x="0" y="12276"/>
            <a:chExt cx="12197522" cy="6845724"/>
          </a:xfrm>
        </p:grpSpPr>
        <p:sp>
          <p:nvSpPr>
            <p:cNvPr id="7173" name="Freeform 7">
              <a:extLst>
                <a:ext uri="{FF2B5EF4-FFF2-40B4-BE49-F238E27FC236}">
                  <a16:creationId xmlns:a16="http://schemas.microsoft.com/office/drawing/2014/main" id="{F2244082-28B2-4306-8E75-4DA6527F099C}"/>
                </a:ext>
              </a:extLst>
            </p:cNvPr>
            <p:cNvSpPr>
              <a:spLocks noEditPoints="1"/>
            </p:cNvSpPr>
            <p:nvPr/>
          </p:nvSpPr>
          <p:spPr bwMode="auto">
            <a:xfrm>
              <a:off x="0" y="6207125"/>
              <a:ext cx="12192000" cy="650875"/>
            </a:xfrm>
            <a:custGeom>
              <a:gdLst>
                <a:gd name="T0" fmla="*/ 0 w 12799"/>
                <a:gd name="T1" fmla="*/ 0 h 680"/>
                <a:gd name="T2" fmla="*/ 0 w 12799"/>
                <a:gd name="T3" fmla="*/ 0 h 680"/>
                <a:gd name="T4" fmla="*/ 2147483646 w 12799"/>
                <a:gd name="T5" fmla="*/ 0 h 680"/>
                <a:gd name="T6" fmla="*/ 2147483646 w 12799"/>
                <a:gd name="T7" fmla="*/ 2147483646 h 680"/>
                <a:gd name="T8" fmla="*/ 0 w 12799"/>
                <a:gd name="T9" fmla="*/ 2147483646 h 680"/>
                <a:gd name="T10" fmla="*/ 0 w 12799"/>
                <a:gd name="T11" fmla="*/ 0 h 680"/>
                <a:gd name="T12" fmla="*/ 2147483646 w 12799"/>
                <a:gd name="T13" fmla="*/ 2147483646 h 680"/>
                <a:gd name="T14" fmla="*/ 2147483646 w 12799"/>
                <a:gd name="T15" fmla="*/ 2147483646 h 680"/>
                <a:gd name="T16" fmla="*/ 2147483646 w 12799"/>
                <a:gd name="T17" fmla="*/ 2147483646 h 680"/>
                <a:gd name="T18" fmla="*/ 2147483646 w 12799"/>
                <a:gd name="T19" fmla="*/ 2147483646 h 680"/>
                <a:gd name="T20" fmla="*/ 2147483646 w 12799"/>
                <a:gd name="T21" fmla="*/ 2147483646 h 680"/>
                <a:gd name="T22" fmla="*/ 2147483646 w 12799"/>
                <a:gd name="T23" fmla="*/ 2147483646 h 680"/>
                <a:gd name="T24" fmla="*/ 2147483646 w 12799"/>
                <a:gd name="T25" fmla="*/ 2147483646 h 680"/>
                <a:gd name="T26" fmla="*/ 2147483646 w 12799"/>
                <a:gd name="T27" fmla="*/ 2147483646 h 680"/>
                <a:gd name="T28" fmla="*/ 2147483646 w 12799"/>
                <a:gd name="T29" fmla="*/ 2147483646 h 680"/>
                <a:gd name="T30" fmla="*/ 2147483646 w 12799"/>
                <a:gd name="T31" fmla="*/ 2147483646 h 680"/>
                <a:gd name="T32" fmla="*/ 2147483646 w 12799"/>
                <a:gd name="T33" fmla="*/ 2147483646 h 680"/>
                <a:gd name="T34" fmla="*/ 2147483646 w 12799"/>
                <a:gd name="T35" fmla="*/ 2147483646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99" h="68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0">
              <a:solidFill>
                <a:srgbClr val="000000"/>
              </a:solidFill>
              <a:prstDash val="solid"/>
              <a:round/>
            </a:ln>
          </p:spPr>
          <p:txBody>
            <a:bodyPr/>
            <a:lstStyle/>
            <a:p>
              <a:endParaRPr lang="en-US"/>
            </a:p>
          </p:txBody>
        </p:sp>
        <p:sp>
          <p:nvSpPr>
            <p:cNvPr id="7174" name="Freeform 8">
              <a:extLst>
                <a:ext uri="{FF2B5EF4-FFF2-40B4-BE49-F238E27FC236}">
                  <a16:creationId xmlns:a16="http://schemas.microsoft.com/office/drawing/2014/main" id="{4627F11A-E10A-4857-A51F-89F98E3F03E9}"/>
                </a:ext>
              </a:extLst>
            </p:cNvPr>
            <p:cNvSpPr/>
            <p:nvPr/>
          </p:nvSpPr>
          <p:spPr bwMode="auto">
            <a:xfrm>
              <a:off x="11034713" y="6364287"/>
              <a:ext cx="415925" cy="338138"/>
            </a:xfrm>
            <a:custGeom>
              <a:gdLst>
                <a:gd name="T0" fmla="*/ 2147483646 w 435"/>
                <a:gd name="T1" fmla="*/ 2147483646 h 354"/>
                <a:gd name="T2" fmla="*/ 2147483646 w 435"/>
                <a:gd name="T3" fmla="*/ 2147483646 h 354"/>
                <a:gd name="T4" fmla="*/ 2147483646 w 435"/>
                <a:gd name="T5" fmla="*/ 2147483646 h 354"/>
                <a:gd name="T6" fmla="*/ 2147483646 w 435"/>
                <a:gd name="T7" fmla="*/ 2147483646 h 354"/>
                <a:gd name="T8" fmla="*/ 2147483646 w 435"/>
                <a:gd name="T9" fmla="*/ 2147483646 h 354"/>
                <a:gd name="T10" fmla="*/ 2147483646 w 435"/>
                <a:gd name="T11" fmla="*/ 2147483646 h 354"/>
                <a:gd name="T12" fmla="*/ 2147483646 w 435"/>
                <a:gd name="T13" fmla="*/ 2147483646 h 354"/>
                <a:gd name="T14" fmla="*/ 2147483646 w 435"/>
                <a:gd name="T15" fmla="*/ 2147483646 h 354"/>
                <a:gd name="T16" fmla="*/ 2147483646 w 435"/>
                <a:gd name="T17" fmla="*/ 0 h 354"/>
                <a:gd name="T18" fmla="*/ 2147483646 w 435"/>
                <a:gd name="T19" fmla="*/ 2147483646 h 354"/>
                <a:gd name="T20" fmla="*/ 2147483646 w 435"/>
                <a:gd name="T21" fmla="*/ 2147483646 h 354"/>
                <a:gd name="T22" fmla="*/ 2147483646 w 435"/>
                <a:gd name="T23" fmla="*/ 2147483646 h 354"/>
                <a:gd name="T24" fmla="*/ 2147483646 w 435"/>
                <a:gd name="T25" fmla="*/ 2147483646 h 354"/>
                <a:gd name="T26" fmla="*/ 2147483646 w 435"/>
                <a:gd name="T27" fmla="*/ 2147483646 h 354"/>
                <a:gd name="T28" fmla="*/ 2147483646 w 435"/>
                <a:gd name="T29" fmla="*/ 2147483646 h 354"/>
                <a:gd name="T30" fmla="*/ 2147483646 w 435"/>
                <a:gd name="T31" fmla="*/ 2147483646 h 354"/>
                <a:gd name="T32" fmla="*/ 2147483646 w 435"/>
                <a:gd name="T33" fmla="*/ 2147483646 h 354"/>
                <a:gd name="T34" fmla="*/ 2147483646 w 435"/>
                <a:gd name="T35" fmla="*/ 2147483646 h 354"/>
                <a:gd name="T36" fmla="*/ 2147483646 w 435"/>
                <a:gd name="T37" fmla="*/ 2147483646 h 354"/>
                <a:gd name="T38" fmla="*/ 2147483646 w 435"/>
                <a:gd name="T39" fmla="*/ 2147483646 h 354"/>
                <a:gd name="T40" fmla="*/ 2147483646 w 435"/>
                <a:gd name="T41" fmla="*/ 2147483646 h 354"/>
                <a:gd name="T42" fmla="*/ 0 w 435"/>
                <a:gd name="T43" fmla="*/ 2147483646 h 354"/>
                <a:gd name="T44" fmla="*/ 2147483646 w 435"/>
                <a:gd name="T45" fmla="*/ 2147483646 h 3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5" h="354">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0">
              <a:solidFill>
                <a:srgbClr val="000000"/>
              </a:solidFill>
              <a:prstDash val="solid"/>
              <a:round/>
            </a:ln>
          </p:spPr>
          <p:txBody>
            <a:bodyPr/>
            <a:lstStyle/>
            <a:p>
              <a:endParaRPr lang="en-US"/>
            </a:p>
          </p:txBody>
        </p:sp>
        <p:pic>
          <p:nvPicPr>
            <p:cNvPr id="7175" name="Picture 9">
              <a:extLst>
                <a:ext uri="{FF2B5EF4-FFF2-40B4-BE49-F238E27FC236}">
                  <a16:creationId xmlns:a16="http://schemas.microsoft.com/office/drawing/2014/main" id="{9ABCC5BC-1C8E-4E81-9E43-838CD5EAB8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23525" y="6361112"/>
              <a:ext cx="344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a:extLst>
                <a:ext uri="{FF2B5EF4-FFF2-40B4-BE49-F238E27FC236}">
                  <a16:creationId xmlns:a16="http://schemas.microsoft.com/office/drawing/2014/main" id="{9A7BB7E3-C0C7-4880-A6FF-5E204AB7464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39550" y="6362700"/>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327356C-A6AC-41EE-882E-E52B6AA41665}"/>
                </a:ext>
              </a:extLst>
            </p:cNvPr>
            <p:cNvSpPr/>
            <p:nvPr/>
          </p:nvSpPr>
          <p:spPr>
            <a:xfrm>
              <a:off x="178179" y="6248487"/>
              <a:ext cx="3006345" cy="584775"/>
            </a:xfrm>
            <a:prstGeom prst="rect">
              <a:avLst/>
            </a:prstGeom>
            <a:noFill/>
          </p:spPr>
          <p:txBody>
            <a:bodyPr>
              <a:spAutoFit/>
            </a:bodyPr>
            <a:lstStyle/>
            <a:p>
              <a:pPr>
                <a:defRPr/>
              </a:pP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#N3CSDPA</a:t>
              </a:r>
            </a:p>
          </p:txBody>
        </p:sp>
        <p:sp>
          <p:nvSpPr>
            <p:cNvPr id="16" name="Rectangle 15">
              <a:extLst>
                <a:ext uri="{FF2B5EF4-FFF2-40B4-BE49-F238E27FC236}">
                  <a16:creationId xmlns:a16="http://schemas.microsoft.com/office/drawing/2014/main" id="{4A995AC8-B893-4774-B1F1-13AFC0E0FFA8}"/>
                </a:ext>
              </a:extLst>
            </p:cNvPr>
            <p:cNvSpPr/>
            <p:nvPr/>
          </p:nvSpPr>
          <p:spPr>
            <a:xfrm>
              <a:off x="4763" y="12276"/>
              <a:ext cx="12192759" cy="904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179" name="Group 24">
              <a:extLst>
                <a:ext uri="{FF2B5EF4-FFF2-40B4-BE49-F238E27FC236}">
                  <a16:creationId xmlns:a16="http://schemas.microsoft.com/office/drawing/2014/main" id="{A69DD085-3953-4529-9A2C-5C82F947D355}"/>
                </a:ext>
              </a:extLst>
            </p:cNvPr>
            <p:cNvGrpSpPr/>
            <p:nvPr/>
          </p:nvGrpSpPr>
          <p:grpSpPr>
            <a:xfrm>
              <a:off x="78375" y="78372"/>
              <a:ext cx="12035243" cy="949767"/>
              <a:chOff x="-5921" y="-12945"/>
              <a:chExt cx="12203442" cy="1062295"/>
            </a:xfrm>
          </p:grpSpPr>
          <p:pic>
            <p:nvPicPr>
              <p:cNvPr id="7180" name="Picture 16">
                <a:extLst>
                  <a:ext uri="{FF2B5EF4-FFF2-40B4-BE49-F238E27FC236}">
                    <a16:creationId xmlns:a16="http://schemas.microsoft.com/office/drawing/2014/main" id="{D17F006C-DA50-40F6-A65D-D2A00AB64F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21" y="-5142"/>
                <a:ext cx="2331720" cy="105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1" descr="2020 Silver Gold Png Clipart - Transparent Png Clipart 2020 Gold Png, Png  Download , Transparent Png Image - PNGitem">
                <a:extLst>
                  <a:ext uri="{FF2B5EF4-FFF2-40B4-BE49-F238E27FC236}">
                    <a16:creationId xmlns:a16="http://schemas.microsoft.com/office/drawing/2014/main" id="{79ABC527-BEBA-4013-A35C-30B4B03D7D82}"/>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212084" y="-12945"/>
                <a:ext cx="985437" cy="81278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8">
                <a:extLst>
                  <a:ext uri="{FF2B5EF4-FFF2-40B4-BE49-F238E27FC236}">
                    <a16:creationId xmlns:a16="http://schemas.microsoft.com/office/drawing/2014/main" id="{85878735-5714-4EED-B539-261928C97EAE}"/>
                  </a:ext>
                </a:extLst>
              </p:cNvPr>
              <p:cNvPicPr>
                <a:picLocks noChangeAspect="1"/>
              </p:cNvPicPr>
              <p:nvPr/>
            </p:nvPicPr>
            <p:blipFill>
              <a:blip r:embed="rId7">
                <a:extLst>
                  <a:ext uri="{28A0092B-C50C-407E-A947-70E740481C1C}">
                    <a14:useLocalDpi xmlns:a14="http://schemas.microsoft.com/office/drawing/2010/main" val="0"/>
                  </a:ext>
                </a:extLst>
              </a:blip>
              <a:srcRect l="30913" r="19589"/>
              <a:stretch>
                <a:fillRect/>
              </a:stretch>
            </p:blipFill>
            <p:spPr bwMode="auto">
              <a:xfrm>
                <a:off x="4997831" y="5707"/>
                <a:ext cx="2331720" cy="90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9">
                <a:extLst>
                  <a:ext uri="{FF2B5EF4-FFF2-40B4-BE49-F238E27FC236}">
                    <a16:creationId xmlns:a16="http://schemas.microsoft.com/office/drawing/2014/main" id="{D24B374E-DF75-4522-BDAD-4062E9B2E6DD}"/>
                  </a:ext>
                </a:extLst>
              </p:cNvPr>
              <p:cNvPicPr>
                <a:picLocks noChangeAspect="1"/>
              </p:cNvPicPr>
              <p:nvPr/>
            </p:nvPicPr>
            <p:blipFill>
              <a:blip r:embed="rId8">
                <a:extLst>
                  <a:ext uri="{28A0092B-C50C-407E-A947-70E740481C1C}">
                    <a14:useLocalDpi xmlns:a14="http://schemas.microsoft.com/office/drawing/2010/main" val="0"/>
                  </a:ext>
                </a:extLst>
              </a:blip>
              <a:srcRect l="38110" t="-2" b="-3877"/>
              <a:stretch>
                <a:fillRect/>
              </a:stretch>
            </p:blipFill>
            <p:spPr bwMode="auto">
              <a:xfrm>
                <a:off x="7501447" y="-5142"/>
                <a:ext cx="1822758" cy="89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21">
                <a:extLst>
                  <a:ext uri="{FF2B5EF4-FFF2-40B4-BE49-F238E27FC236}">
                    <a16:creationId xmlns:a16="http://schemas.microsoft.com/office/drawing/2014/main" id="{6FA3B805-1A00-4D5E-943C-1C57B30A1DE9}"/>
                  </a:ext>
                </a:extLst>
              </p:cNvPr>
              <p:cNvPicPr>
                <a:picLocks noChangeAspect="1"/>
              </p:cNvPicPr>
              <p:nvPr/>
            </p:nvPicPr>
            <p:blipFill>
              <a:blip r:embed="rId9">
                <a:extLst>
                  <a:ext uri="{28A0092B-C50C-407E-A947-70E740481C1C}">
                    <a14:useLocalDpi xmlns:a14="http://schemas.microsoft.com/office/drawing/2010/main" val="0"/>
                  </a:ext>
                </a:extLst>
              </a:blip>
              <a:srcRect l="33266" t="9358" r="8707" b="37265"/>
              <a:stretch>
                <a:fillRect/>
              </a:stretch>
            </p:blipFill>
            <p:spPr bwMode="auto">
              <a:xfrm>
                <a:off x="2497696" y="5707"/>
                <a:ext cx="232823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22">
                <a:extLst>
                  <a:ext uri="{FF2B5EF4-FFF2-40B4-BE49-F238E27FC236}">
                    <a16:creationId xmlns:a16="http://schemas.microsoft.com/office/drawing/2014/main" id="{0A2F4266-32BE-49A5-B139-BB29F4EACF41}"/>
                  </a:ext>
                </a:extLst>
              </p:cNvPr>
              <p:cNvPicPr>
                <a:picLocks noChangeAspect="1"/>
              </p:cNvPicPr>
              <p:nvPr/>
            </p:nvPicPr>
            <p:blipFill>
              <a:blip r:embed="rId10">
                <a:extLst>
                  <a:ext uri="{28A0092B-C50C-407E-A947-70E740481C1C}">
                    <a14:useLocalDpi xmlns:a14="http://schemas.microsoft.com/office/drawing/2010/main" val="0"/>
                  </a:ext>
                </a:extLst>
              </a:blip>
              <a:srcRect l="41992" t="2" r="7851" b="3049"/>
              <a:stretch>
                <a:fillRect/>
              </a:stretch>
            </p:blipFill>
            <p:spPr bwMode="auto">
              <a:xfrm>
                <a:off x="9467696" y="12276"/>
                <a:ext cx="1635733" cy="7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171" name="Title 25">
            <a:extLst>
              <a:ext uri="{FF2B5EF4-FFF2-40B4-BE49-F238E27FC236}">
                <a16:creationId xmlns:a16="http://schemas.microsoft.com/office/drawing/2014/main" id="{26883FD9-3199-4BBF-B8DC-837B24E2365E}"/>
              </a:ext>
            </a:extLst>
          </p:cNvPr>
          <p:cNvSpPr>
            <a:spLocks noGrp="1"/>
          </p:cNvSpPr>
          <p:nvPr>
            <p:ph type="title"/>
          </p:nvPr>
        </p:nvSpPr>
        <p:spPr>
          <a:xfrm>
            <a:off x="631825" y="1571625"/>
            <a:ext cx="10515600" cy="622300"/>
          </a:xfrm>
        </p:spPr>
        <p:txBody>
          <a:bodyPr/>
          <a:lstStyle/>
          <a:p>
            <a:pPr algn="ctr"/>
            <a:r>
              <a:rPr lang="en-US" altLang="en-US" sz="4000" b="1"/>
              <a:t>Five Things to Know</a:t>
            </a:r>
          </a:p>
        </p:txBody>
      </p:sp>
      <p:sp>
        <p:nvSpPr>
          <p:cNvPr id="7172" name="Content Placeholder 27">
            <a:extLst>
              <a:ext uri="{FF2B5EF4-FFF2-40B4-BE49-F238E27FC236}">
                <a16:creationId xmlns:a16="http://schemas.microsoft.com/office/drawing/2014/main" id="{F797C712-5E25-42F0-B24A-ED56C07CB66D}"/>
              </a:ext>
            </a:extLst>
          </p:cNvPr>
          <p:cNvSpPr>
            <a:spLocks noGrp="1"/>
          </p:cNvSpPr>
          <p:nvPr>
            <p:ph idx="1"/>
          </p:nvPr>
        </p:nvSpPr>
        <p:spPr>
          <a:xfrm>
            <a:off x="731838" y="2413000"/>
            <a:ext cx="10980737" cy="3248025"/>
          </a:xfrm>
        </p:spPr>
        <p:txBody>
          <a:bodyPr/>
          <a:lstStyle/>
          <a:p>
            <a:pPr marL="514350" indent="-514350">
              <a:buFont typeface="Calibri Light" panose="020f0302020204030204" pitchFamily="34" charset="0"/>
              <a:buAutoNum type="arabicPeriod" startAt="4"/>
            </a:pPr>
            <a:r>
              <a:rPr lang="en-US" altLang="en-US"/>
              <a:t>Exceptions to consent requirement: </a:t>
            </a:r>
          </a:p>
          <a:p>
            <a:pPr lvl="1"/>
            <a:r>
              <a:rPr lang="en-US" altLang="en-US"/>
              <a:t>Other school official with legitimate educational interest</a:t>
            </a:r>
          </a:p>
          <a:p>
            <a:pPr lvl="1"/>
            <a:r>
              <a:rPr lang="en-US" altLang="en-US"/>
              <a:t>School to which student is transferring</a:t>
            </a:r>
          </a:p>
          <a:p>
            <a:pPr lvl="1"/>
            <a:r>
              <a:rPr lang="en-US" altLang="en-US"/>
              <a:t>Specified government officials</a:t>
            </a:r>
          </a:p>
          <a:p>
            <a:pPr lvl="1"/>
            <a:r>
              <a:rPr lang="en-US" altLang="en-US"/>
              <a:t>Specified parties in connection with financial aid</a:t>
            </a:r>
          </a:p>
          <a:p>
            <a:pPr lvl="1"/>
            <a:r>
              <a:rPr lang="en-US" altLang="en-US"/>
              <a:t>Organizations conducting certain studies</a:t>
            </a:r>
          </a:p>
          <a:p>
            <a:pPr lvl="1"/>
            <a:r>
              <a:rPr lang="en-US" altLang="en-US"/>
              <a:t>Accrediting organizations</a:t>
            </a:r>
          </a:p>
          <a:p>
            <a:pPr lvl="1"/>
            <a:r>
              <a:rPr lang="en-US" altLang="en-US"/>
              <a:t>Compliance with judicial order or subpoena</a:t>
            </a:r>
          </a:p>
          <a:p>
            <a:pPr lvl="1"/>
            <a:r>
              <a:rPr lang="en-US" altLang="en-US"/>
              <a:t>Appropriate officials and authorities for emergencies or under specific state laws.</a:t>
            </a:r>
          </a:p>
          <a:p>
            <a:pPr lvl="1"/>
            <a:endParaRPr lang="en-US" altLang="en-US"/>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8194" name="Group 26">
            <a:extLst>
              <a:ext uri="{FF2B5EF4-FFF2-40B4-BE49-F238E27FC236}">
                <a16:creationId xmlns:a16="http://schemas.microsoft.com/office/drawing/2014/main" id="{299744DC-FAA0-497B-9696-EDB549B35919}"/>
              </a:ext>
            </a:extLst>
          </p:cNvPr>
          <p:cNvGrpSpPr/>
          <p:nvPr/>
        </p:nvGrpSpPr>
        <p:grpSpPr>
          <a:xfrm>
            <a:off x="-3175" y="4763"/>
            <a:ext cx="12196763" cy="6845300"/>
            <a:chOff x="0" y="12276"/>
            <a:chExt cx="12197522" cy="6845724"/>
          </a:xfrm>
        </p:grpSpPr>
        <p:sp>
          <p:nvSpPr>
            <p:cNvPr id="8197" name="Freeform 7">
              <a:extLst>
                <a:ext uri="{FF2B5EF4-FFF2-40B4-BE49-F238E27FC236}">
                  <a16:creationId xmlns:a16="http://schemas.microsoft.com/office/drawing/2014/main" id="{3A21D1C8-9EF9-4194-84E5-445C1D15E6DB}"/>
                </a:ext>
              </a:extLst>
            </p:cNvPr>
            <p:cNvSpPr>
              <a:spLocks noEditPoints="1"/>
            </p:cNvSpPr>
            <p:nvPr/>
          </p:nvSpPr>
          <p:spPr bwMode="auto">
            <a:xfrm>
              <a:off x="0" y="6207125"/>
              <a:ext cx="12192000" cy="650875"/>
            </a:xfrm>
            <a:custGeom>
              <a:gdLst>
                <a:gd name="T0" fmla="*/ 0 w 12799"/>
                <a:gd name="T1" fmla="*/ 0 h 680"/>
                <a:gd name="T2" fmla="*/ 0 w 12799"/>
                <a:gd name="T3" fmla="*/ 0 h 680"/>
                <a:gd name="T4" fmla="*/ 2147483646 w 12799"/>
                <a:gd name="T5" fmla="*/ 0 h 680"/>
                <a:gd name="T6" fmla="*/ 2147483646 w 12799"/>
                <a:gd name="T7" fmla="*/ 2147483646 h 680"/>
                <a:gd name="T8" fmla="*/ 0 w 12799"/>
                <a:gd name="T9" fmla="*/ 2147483646 h 680"/>
                <a:gd name="T10" fmla="*/ 0 w 12799"/>
                <a:gd name="T11" fmla="*/ 0 h 680"/>
                <a:gd name="T12" fmla="*/ 2147483646 w 12799"/>
                <a:gd name="T13" fmla="*/ 2147483646 h 680"/>
                <a:gd name="T14" fmla="*/ 2147483646 w 12799"/>
                <a:gd name="T15" fmla="*/ 2147483646 h 680"/>
                <a:gd name="T16" fmla="*/ 2147483646 w 12799"/>
                <a:gd name="T17" fmla="*/ 2147483646 h 680"/>
                <a:gd name="T18" fmla="*/ 2147483646 w 12799"/>
                <a:gd name="T19" fmla="*/ 2147483646 h 680"/>
                <a:gd name="T20" fmla="*/ 2147483646 w 12799"/>
                <a:gd name="T21" fmla="*/ 2147483646 h 680"/>
                <a:gd name="T22" fmla="*/ 2147483646 w 12799"/>
                <a:gd name="T23" fmla="*/ 2147483646 h 680"/>
                <a:gd name="T24" fmla="*/ 2147483646 w 12799"/>
                <a:gd name="T25" fmla="*/ 2147483646 h 680"/>
                <a:gd name="T26" fmla="*/ 2147483646 w 12799"/>
                <a:gd name="T27" fmla="*/ 2147483646 h 680"/>
                <a:gd name="T28" fmla="*/ 2147483646 w 12799"/>
                <a:gd name="T29" fmla="*/ 2147483646 h 680"/>
                <a:gd name="T30" fmla="*/ 2147483646 w 12799"/>
                <a:gd name="T31" fmla="*/ 2147483646 h 680"/>
                <a:gd name="T32" fmla="*/ 2147483646 w 12799"/>
                <a:gd name="T33" fmla="*/ 2147483646 h 680"/>
                <a:gd name="T34" fmla="*/ 2147483646 w 12799"/>
                <a:gd name="T35" fmla="*/ 2147483646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99" h="68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0">
              <a:solidFill>
                <a:srgbClr val="000000"/>
              </a:solidFill>
              <a:prstDash val="solid"/>
              <a:round/>
            </a:ln>
          </p:spPr>
          <p:txBody>
            <a:bodyPr/>
            <a:lstStyle/>
            <a:p>
              <a:endParaRPr lang="en-US"/>
            </a:p>
          </p:txBody>
        </p:sp>
        <p:sp>
          <p:nvSpPr>
            <p:cNvPr id="8198" name="Freeform 8">
              <a:extLst>
                <a:ext uri="{FF2B5EF4-FFF2-40B4-BE49-F238E27FC236}">
                  <a16:creationId xmlns:a16="http://schemas.microsoft.com/office/drawing/2014/main" id="{04490732-744B-406A-81AE-39AFDFC685D8}"/>
                </a:ext>
              </a:extLst>
            </p:cNvPr>
            <p:cNvSpPr/>
            <p:nvPr/>
          </p:nvSpPr>
          <p:spPr bwMode="auto">
            <a:xfrm>
              <a:off x="11034713" y="6364287"/>
              <a:ext cx="415925" cy="338138"/>
            </a:xfrm>
            <a:custGeom>
              <a:gdLst>
                <a:gd name="T0" fmla="*/ 2147483646 w 435"/>
                <a:gd name="T1" fmla="*/ 2147483646 h 354"/>
                <a:gd name="T2" fmla="*/ 2147483646 w 435"/>
                <a:gd name="T3" fmla="*/ 2147483646 h 354"/>
                <a:gd name="T4" fmla="*/ 2147483646 w 435"/>
                <a:gd name="T5" fmla="*/ 2147483646 h 354"/>
                <a:gd name="T6" fmla="*/ 2147483646 w 435"/>
                <a:gd name="T7" fmla="*/ 2147483646 h 354"/>
                <a:gd name="T8" fmla="*/ 2147483646 w 435"/>
                <a:gd name="T9" fmla="*/ 2147483646 h 354"/>
                <a:gd name="T10" fmla="*/ 2147483646 w 435"/>
                <a:gd name="T11" fmla="*/ 2147483646 h 354"/>
                <a:gd name="T12" fmla="*/ 2147483646 w 435"/>
                <a:gd name="T13" fmla="*/ 2147483646 h 354"/>
                <a:gd name="T14" fmla="*/ 2147483646 w 435"/>
                <a:gd name="T15" fmla="*/ 2147483646 h 354"/>
                <a:gd name="T16" fmla="*/ 2147483646 w 435"/>
                <a:gd name="T17" fmla="*/ 0 h 354"/>
                <a:gd name="T18" fmla="*/ 2147483646 w 435"/>
                <a:gd name="T19" fmla="*/ 2147483646 h 354"/>
                <a:gd name="T20" fmla="*/ 2147483646 w 435"/>
                <a:gd name="T21" fmla="*/ 2147483646 h 354"/>
                <a:gd name="T22" fmla="*/ 2147483646 w 435"/>
                <a:gd name="T23" fmla="*/ 2147483646 h 354"/>
                <a:gd name="T24" fmla="*/ 2147483646 w 435"/>
                <a:gd name="T25" fmla="*/ 2147483646 h 354"/>
                <a:gd name="T26" fmla="*/ 2147483646 w 435"/>
                <a:gd name="T27" fmla="*/ 2147483646 h 354"/>
                <a:gd name="T28" fmla="*/ 2147483646 w 435"/>
                <a:gd name="T29" fmla="*/ 2147483646 h 354"/>
                <a:gd name="T30" fmla="*/ 2147483646 w 435"/>
                <a:gd name="T31" fmla="*/ 2147483646 h 354"/>
                <a:gd name="T32" fmla="*/ 2147483646 w 435"/>
                <a:gd name="T33" fmla="*/ 2147483646 h 354"/>
                <a:gd name="T34" fmla="*/ 2147483646 w 435"/>
                <a:gd name="T35" fmla="*/ 2147483646 h 354"/>
                <a:gd name="T36" fmla="*/ 2147483646 w 435"/>
                <a:gd name="T37" fmla="*/ 2147483646 h 354"/>
                <a:gd name="T38" fmla="*/ 2147483646 w 435"/>
                <a:gd name="T39" fmla="*/ 2147483646 h 354"/>
                <a:gd name="T40" fmla="*/ 2147483646 w 435"/>
                <a:gd name="T41" fmla="*/ 2147483646 h 354"/>
                <a:gd name="T42" fmla="*/ 0 w 435"/>
                <a:gd name="T43" fmla="*/ 2147483646 h 354"/>
                <a:gd name="T44" fmla="*/ 2147483646 w 435"/>
                <a:gd name="T45" fmla="*/ 2147483646 h 3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5" h="354">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0">
              <a:solidFill>
                <a:srgbClr val="000000"/>
              </a:solidFill>
              <a:prstDash val="solid"/>
              <a:round/>
            </a:ln>
          </p:spPr>
          <p:txBody>
            <a:bodyPr/>
            <a:lstStyle/>
            <a:p>
              <a:endParaRPr lang="en-US"/>
            </a:p>
          </p:txBody>
        </p:sp>
        <p:pic>
          <p:nvPicPr>
            <p:cNvPr id="8199" name="Picture 9">
              <a:extLst>
                <a:ext uri="{FF2B5EF4-FFF2-40B4-BE49-F238E27FC236}">
                  <a16:creationId xmlns:a16="http://schemas.microsoft.com/office/drawing/2014/main" id="{2871D412-87AD-4F8C-A238-A8DF30B3A3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23525" y="6361112"/>
              <a:ext cx="344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a:extLst>
                <a:ext uri="{FF2B5EF4-FFF2-40B4-BE49-F238E27FC236}">
                  <a16:creationId xmlns:a16="http://schemas.microsoft.com/office/drawing/2014/main" id="{FF0E2457-B3E6-4A78-8236-A96682E35C6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39550" y="6362700"/>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327356C-A6AC-41EE-882E-E52B6AA41665}"/>
                </a:ext>
              </a:extLst>
            </p:cNvPr>
            <p:cNvSpPr/>
            <p:nvPr/>
          </p:nvSpPr>
          <p:spPr>
            <a:xfrm>
              <a:off x="178179" y="6248487"/>
              <a:ext cx="3006345" cy="584775"/>
            </a:xfrm>
            <a:prstGeom prst="rect">
              <a:avLst/>
            </a:prstGeom>
            <a:noFill/>
          </p:spPr>
          <p:txBody>
            <a:bodyPr>
              <a:spAutoFit/>
            </a:bodyPr>
            <a:lstStyle/>
            <a:p>
              <a:pPr>
                <a:defRPr/>
              </a:pP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#N3CSDPA</a:t>
              </a:r>
            </a:p>
          </p:txBody>
        </p:sp>
        <p:sp>
          <p:nvSpPr>
            <p:cNvPr id="16" name="Rectangle 15">
              <a:extLst>
                <a:ext uri="{FF2B5EF4-FFF2-40B4-BE49-F238E27FC236}">
                  <a16:creationId xmlns:a16="http://schemas.microsoft.com/office/drawing/2014/main" id="{4A995AC8-B893-4774-B1F1-13AFC0E0FFA8}"/>
                </a:ext>
              </a:extLst>
            </p:cNvPr>
            <p:cNvSpPr/>
            <p:nvPr/>
          </p:nvSpPr>
          <p:spPr>
            <a:xfrm>
              <a:off x="4763" y="12276"/>
              <a:ext cx="12192759" cy="904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203" name="Group 24">
              <a:extLst>
                <a:ext uri="{FF2B5EF4-FFF2-40B4-BE49-F238E27FC236}">
                  <a16:creationId xmlns:a16="http://schemas.microsoft.com/office/drawing/2014/main" id="{F006A6D5-E689-4C05-817F-8992A0A6C837}"/>
                </a:ext>
              </a:extLst>
            </p:cNvPr>
            <p:cNvGrpSpPr/>
            <p:nvPr/>
          </p:nvGrpSpPr>
          <p:grpSpPr>
            <a:xfrm>
              <a:off x="78375" y="78372"/>
              <a:ext cx="12035243" cy="949767"/>
              <a:chOff x="-5921" y="-12945"/>
              <a:chExt cx="12203442" cy="1062295"/>
            </a:xfrm>
          </p:grpSpPr>
          <p:pic>
            <p:nvPicPr>
              <p:cNvPr id="8204" name="Picture 16">
                <a:extLst>
                  <a:ext uri="{FF2B5EF4-FFF2-40B4-BE49-F238E27FC236}">
                    <a16:creationId xmlns:a16="http://schemas.microsoft.com/office/drawing/2014/main" id="{7B88EB66-467E-4AC0-8D70-F13F37D56F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21" y="-5142"/>
                <a:ext cx="2331720" cy="105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1" descr="2020 Silver Gold Png Clipart - Transparent Png Clipart 2020 Gold Png, Png  Download , Transparent Png Image - PNGitem">
                <a:extLst>
                  <a:ext uri="{FF2B5EF4-FFF2-40B4-BE49-F238E27FC236}">
                    <a16:creationId xmlns:a16="http://schemas.microsoft.com/office/drawing/2014/main" id="{79ABC527-BEBA-4013-A35C-30B4B03D7D82}"/>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212084" y="-12945"/>
                <a:ext cx="985437" cy="812780"/>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8">
                <a:extLst>
                  <a:ext uri="{FF2B5EF4-FFF2-40B4-BE49-F238E27FC236}">
                    <a16:creationId xmlns:a16="http://schemas.microsoft.com/office/drawing/2014/main" id="{711F228E-19CE-46FD-A5DE-C76EFD09F1F5}"/>
                  </a:ext>
                </a:extLst>
              </p:cNvPr>
              <p:cNvPicPr>
                <a:picLocks noChangeAspect="1"/>
              </p:cNvPicPr>
              <p:nvPr/>
            </p:nvPicPr>
            <p:blipFill>
              <a:blip r:embed="rId7">
                <a:extLst>
                  <a:ext uri="{28A0092B-C50C-407E-A947-70E740481C1C}">
                    <a14:useLocalDpi xmlns:a14="http://schemas.microsoft.com/office/drawing/2010/main" val="0"/>
                  </a:ext>
                </a:extLst>
              </a:blip>
              <a:srcRect l="30913" r="19589"/>
              <a:stretch>
                <a:fillRect/>
              </a:stretch>
            </p:blipFill>
            <p:spPr bwMode="auto">
              <a:xfrm>
                <a:off x="4997831" y="5707"/>
                <a:ext cx="2331720" cy="90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9">
                <a:extLst>
                  <a:ext uri="{FF2B5EF4-FFF2-40B4-BE49-F238E27FC236}">
                    <a16:creationId xmlns:a16="http://schemas.microsoft.com/office/drawing/2014/main" id="{1EF2814C-612B-4215-A3E4-4BA6D589808E}"/>
                  </a:ext>
                </a:extLst>
              </p:cNvPr>
              <p:cNvPicPr>
                <a:picLocks noChangeAspect="1"/>
              </p:cNvPicPr>
              <p:nvPr/>
            </p:nvPicPr>
            <p:blipFill>
              <a:blip r:embed="rId8">
                <a:extLst>
                  <a:ext uri="{28A0092B-C50C-407E-A947-70E740481C1C}">
                    <a14:useLocalDpi xmlns:a14="http://schemas.microsoft.com/office/drawing/2010/main" val="0"/>
                  </a:ext>
                </a:extLst>
              </a:blip>
              <a:srcRect l="38110" t="-2" b="-3877"/>
              <a:stretch>
                <a:fillRect/>
              </a:stretch>
            </p:blipFill>
            <p:spPr bwMode="auto">
              <a:xfrm>
                <a:off x="7501447" y="-5142"/>
                <a:ext cx="1822758" cy="89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21">
                <a:extLst>
                  <a:ext uri="{FF2B5EF4-FFF2-40B4-BE49-F238E27FC236}">
                    <a16:creationId xmlns:a16="http://schemas.microsoft.com/office/drawing/2014/main" id="{CF38C1D2-CB59-4EDB-9ECE-C3A5E177C613}"/>
                  </a:ext>
                </a:extLst>
              </p:cNvPr>
              <p:cNvPicPr>
                <a:picLocks noChangeAspect="1"/>
              </p:cNvPicPr>
              <p:nvPr/>
            </p:nvPicPr>
            <p:blipFill>
              <a:blip r:embed="rId9">
                <a:extLst>
                  <a:ext uri="{28A0092B-C50C-407E-A947-70E740481C1C}">
                    <a14:useLocalDpi xmlns:a14="http://schemas.microsoft.com/office/drawing/2010/main" val="0"/>
                  </a:ext>
                </a:extLst>
              </a:blip>
              <a:srcRect l="33266" t="9358" r="8707" b="37265"/>
              <a:stretch>
                <a:fillRect/>
              </a:stretch>
            </p:blipFill>
            <p:spPr bwMode="auto">
              <a:xfrm>
                <a:off x="2497696" y="5707"/>
                <a:ext cx="232823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22">
                <a:extLst>
                  <a:ext uri="{FF2B5EF4-FFF2-40B4-BE49-F238E27FC236}">
                    <a16:creationId xmlns:a16="http://schemas.microsoft.com/office/drawing/2014/main" id="{7E5CDC5A-970A-417F-8B58-61FE4247FE7B}"/>
                  </a:ext>
                </a:extLst>
              </p:cNvPr>
              <p:cNvPicPr>
                <a:picLocks noChangeAspect="1"/>
              </p:cNvPicPr>
              <p:nvPr/>
            </p:nvPicPr>
            <p:blipFill>
              <a:blip r:embed="rId10">
                <a:extLst>
                  <a:ext uri="{28A0092B-C50C-407E-A947-70E740481C1C}">
                    <a14:useLocalDpi xmlns:a14="http://schemas.microsoft.com/office/drawing/2010/main" val="0"/>
                  </a:ext>
                </a:extLst>
              </a:blip>
              <a:srcRect l="41992" t="2" r="7851" b="3049"/>
              <a:stretch>
                <a:fillRect/>
              </a:stretch>
            </p:blipFill>
            <p:spPr bwMode="auto">
              <a:xfrm>
                <a:off x="9467696" y="12276"/>
                <a:ext cx="1635733" cy="7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195" name="Title 25">
            <a:extLst>
              <a:ext uri="{FF2B5EF4-FFF2-40B4-BE49-F238E27FC236}">
                <a16:creationId xmlns:a16="http://schemas.microsoft.com/office/drawing/2014/main" id="{7C8CAD30-217A-426A-BF7F-8309112A6EF3}"/>
              </a:ext>
            </a:extLst>
          </p:cNvPr>
          <p:cNvSpPr>
            <a:spLocks noGrp="1"/>
          </p:cNvSpPr>
          <p:nvPr>
            <p:ph type="title"/>
          </p:nvPr>
        </p:nvSpPr>
        <p:spPr>
          <a:xfrm>
            <a:off x="631825" y="1571625"/>
            <a:ext cx="10515600" cy="622300"/>
          </a:xfrm>
        </p:spPr>
        <p:txBody>
          <a:bodyPr/>
          <a:lstStyle/>
          <a:p>
            <a:pPr algn="ctr"/>
            <a:r>
              <a:rPr lang="en-US" altLang="en-US" sz="4000" b="1"/>
              <a:t>Five Things to Know</a:t>
            </a:r>
          </a:p>
        </p:txBody>
      </p:sp>
      <p:sp>
        <p:nvSpPr>
          <p:cNvPr id="8196" name="Content Placeholder 27">
            <a:extLst>
              <a:ext uri="{FF2B5EF4-FFF2-40B4-BE49-F238E27FC236}">
                <a16:creationId xmlns:a16="http://schemas.microsoft.com/office/drawing/2014/main" id="{407437E7-8576-46D5-ADBB-B0732BF7F62B}"/>
              </a:ext>
            </a:extLst>
          </p:cNvPr>
          <p:cNvSpPr>
            <a:spLocks noGrp="1"/>
          </p:cNvSpPr>
          <p:nvPr>
            <p:ph idx="1"/>
          </p:nvPr>
        </p:nvSpPr>
        <p:spPr>
          <a:xfrm>
            <a:off x="731838" y="2413000"/>
            <a:ext cx="10980737" cy="3248025"/>
          </a:xfrm>
        </p:spPr>
        <p:txBody>
          <a:bodyPr/>
          <a:lstStyle/>
          <a:p>
            <a:pPr marL="514350" indent="-514350">
              <a:buFont typeface="Calibri Light" panose="020f0302020204030204" pitchFamily="34" charset="0"/>
              <a:buAutoNum type="arabicPeriod" startAt="5"/>
            </a:pPr>
            <a:r>
              <a:rPr lang="en-US" altLang="en-US"/>
              <a:t>Directory information (can be released without consent because not generally considered harmful or an invasion of privacy if disclosed): </a:t>
            </a:r>
          </a:p>
          <a:p>
            <a:pPr lvl="1"/>
            <a:r>
              <a:rPr lang="en-US" altLang="en-US"/>
              <a:t>Name</a:t>
            </a:r>
          </a:p>
          <a:p>
            <a:pPr lvl="1"/>
            <a:r>
              <a:rPr lang="en-US" altLang="en-US"/>
              <a:t>Address and telephone number</a:t>
            </a:r>
          </a:p>
          <a:p>
            <a:pPr lvl="1"/>
            <a:r>
              <a:rPr lang="en-US" altLang="en-US"/>
              <a:t>Class level and major</a:t>
            </a:r>
          </a:p>
          <a:p>
            <a:pPr lvl="1"/>
            <a:r>
              <a:rPr lang="en-US" altLang="en-US"/>
              <a:t>Dates of attendance and graduation</a:t>
            </a:r>
          </a:p>
          <a:p>
            <a:pPr lvl="1"/>
            <a:r>
              <a:rPr lang="en-US" altLang="en-US"/>
              <a:t>Enrollment status (full-time, part-time, or not enrolled).</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9218" name="Group 26">
            <a:extLst>
              <a:ext uri="{FF2B5EF4-FFF2-40B4-BE49-F238E27FC236}">
                <a16:creationId xmlns:a16="http://schemas.microsoft.com/office/drawing/2014/main" id="{8AE8ECE6-9AC3-4840-A817-7E6892E9A429}"/>
              </a:ext>
            </a:extLst>
          </p:cNvPr>
          <p:cNvGrpSpPr/>
          <p:nvPr/>
        </p:nvGrpSpPr>
        <p:grpSpPr>
          <a:xfrm>
            <a:off x="-3175" y="4763"/>
            <a:ext cx="12196763" cy="6845300"/>
            <a:chOff x="0" y="12276"/>
            <a:chExt cx="12197522" cy="6845724"/>
          </a:xfrm>
        </p:grpSpPr>
        <p:sp>
          <p:nvSpPr>
            <p:cNvPr id="9221" name="Freeform 7">
              <a:extLst>
                <a:ext uri="{FF2B5EF4-FFF2-40B4-BE49-F238E27FC236}">
                  <a16:creationId xmlns:a16="http://schemas.microsoft.com/office/drawing/2014/main" id="{1C206558-8090-4718-A202-6FBA4682BA39}"/>
                </a:ext>
              </a:extLst>
            </p:cNvPr>
            <p:cNvSpPr>
              <a:spLocks noEditPoints="1"/>
            </p:cNvSpPr>
            <p:nvPr/>
          </p:nvSpPr>
          <p:spPr bwMode="auto">
            <a:xfrm>
              <a:off x="0" y="6207125"/>
              <a:ext cx="12192000" cy="650875"/>
            </a:xfrm>
            <a:custGeom>
              <a:gdLst>
                <a:gd name="T0" fmla="*/ 0 w 12799"/>
                <a:gd name="T1" fmla="*/ 0 h 680"/>
                <a:gd name="T2" fmla="*/ 0 w 12799"/>
                <a:gd name="T3" fmla="*/ 0 h 680"/>
                <a:gd name="T4" fmla="*/ 2147483646 w 12799"/>
                <a:gd name="T5" fmla="*/ 0 h 680"/>
                <a:gd name="T6" fmla="*/ 2147483646 w 12799"/>
                <a:gd name="T7" fmla="*/ 2147483646 h 680"/>
                <a:gd name="T8" fmla="*/ 0 w 12799"/>
                <a:gd name="T9" fmla="*/ 2147483646 h 680"/>
                <a:gd name="T10" fmla="*/ 0 w 12799"/>
                <a:gd name="T11" fmla="*/ 0 h 680"/>
                <a:gd name="T12" fmla="*/ 2147483646 w 12799"/>
                <a:gd name="T13" fmla="*/ 2147483646 h 680"/>
                <a:gd name="T14" fmla="*/ 2147483646 w 12799"/>
                <a:gd name="T15" fmla="*/ 2147483646 h 680"/>
                <a:gd name="T16" fmla="*/ 2147483646 w 12799"/>
                <a:gd name="T17" fmla="*/ 2147483646 h 680"/>
                <a:gd name="T18" fmla="*/ 2147483646 w 12799"/>
                <a:gd name="T19" fmla="*/ 2147483646 h 680"/>
                <a:gd name="T20" fmla="*/ 2147483646 w 12799"/>
                <a:gd name="T21" fmla="*/ 2147483646 h 680"/>
                <a:gd name="T22" fmla="*/ 2147483646 w 12799"/>
                <a:gd name="T23" fmla="*/ 2147483646 h 680"/>
                <a:gd name="T24" fmla="*/ 2147483646 w 12799"/>
                <a:gd name="T25" fmla="*/ 2147483646 h 680"/>
                <a:gd name="T26" fmla="*/ 2147483646 w 12799"/>
                <a:gd name="T27" fmla="*/ 2147483646 h 680"/>
                <a:gd name="T28" fmla="*/ 2147483646 w 12799"/>
                <a:gd name="T29" fmla="*/ 2147483646 h 680"/>
                <a:gd name="T30" fmla="*/ 2147483646 w 12799"/>
                <a:gd name="T31" fmla="*/ 2147483646 h 680"/>
                <a:gd name="T32" fmla="*/ 2147483646 w 12799"/>
                <a:gd name="T33" fmla="*/ 2147483646 h 680"/>
                <a:gd name="T34" fmla="*/ 2147483646 w 12799"/>
                <a:gd name="T35" fmla="*/ 2147483646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99" h="68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0">
              <a:solidFill>
                <a:srgbClr val="000000"/>
              </a:solidFill>
              <a:prstDash val="solid"/>
              <a:round/>
            </a:ln>
          </p:spPr>
          <p:txBody>
            <a:bodyPr/>
            <a:lstStyle/>
            <a:p>
              <a:endParaRPr lang="en-US"/>
            </a:p>
          </p:txBody>
        </p:sp>
        <p:sp>
          <p:nvSpPr>
            <p:cNvPr id="9222" name="Freeform 8">
              <a:extLst>
                <a:ext uri="{FF2B5EF4-FFF2-40B4-BE49-F238E27FC236}">
                  <a16:creationId xmlns:a16="http://schemas.microsoft.com/office/drawing/2014/main" id="{93313D61-43BB-4E3F-87A5-83D5BD833CB1}"/>
                </a:ext>
              </a:extLst>
            </p:cNvPr>
            <p:cNvSpPr/>
            <p:nvPr/>
          </p:nvSpPr>
          <p:spPr bwMode="auto">
            <a:xfrm>
              <a:off x="11034713" y="6364287"/>
              <a:ext cx="415925" cy="338138"/>
            </a:xfrm>
            <a:custGeom>
              <a:gdLst>
                <a:gd name="T0" fmla="*/ 2147483646 w 435"/>
                <a:gd name="T1" fmla="*/ 2147483646 h 354"/>
                <a:gd name="T2" fmla="*/ 2147483646 w 435"/>
                <a:gd name="T3" fmla="*/ 2147483646 h 354"/>
                <a:gd name="T4" fmla="*/ 2147483646 w 435"/>
                <a:gd name="T5" fmla="*/ 2147483646 h 354"/>
                <a:gd name="T6" fmla="*/ 2147483646 w 435"/>
                <a:gd name="T7" fmla="*/ 2147483646 h 354"/>
                <a:gd name="T8" fmla="*/ 2147483646 w 435"/>
                <a:gd name="T9" fmla="*/ 2147483646 h 354"/>
                <a:gd name="T10" fmla="*/ 2147483646 w 435"/>
                <a:gd name="T11" fmla="*/ 2147483646 h 354"/>
                <a:gd name="T12" fmla="*/ 2147483646 w 435"/>
                <a:gd name="T13" fmla="*/ 2147483646 h 354"/>
                <a:gd name="T14" fmla="*/ 2147483646 w 435"/>
                <a:gd name="T15" fmla="*/ 2147483646 h 354"/>
                <a:gd name="T16" fmla="*/ 2147483646 w 435"/>
                <a:gd name="T17" fmla="*/ 0 h 354"/>
                <a:gd name="T18" fmla="*/ 2147483646 w 435"/>
                <a:gd name="T19" fmla="*/ 2147483646 h 354"/>
                <a:gd name="T20" fmla="*/ 2147483646 w 435"/>
                <a:gd name="T21" fmla="*/ 2147483646 h 354"/>
                <a:gd name="T22" fmla="*/ 2147483646 w 435"/>
                <a:gd name="T23" fmla="*/ 2147483646 h 354"/>
                <a:gd name="T24" fmla="*/ 2147483646 w 435"/>
                <a:gd name="T25" fmla="*/ 2147483646 h 354"/>
                <a:gd name="T26" fmla="*/ 2147483646 w 435"/>
                <a:gd name="T27" fmla="*/ 2147483646 h 354"/>
                <a:gd name="T28" fmla="*/ 2147483646 w 435"/>
                <a:gd name="T29" fmla="*/ 2147483646 h 354"/>
                <a:gd name="T30" fmla="*/ 2147483646 w 435"/>
                <a:gd name="T31" fmla="*/ 2147483646 h 354"/>
                <a:gd name="T32" fmla="*/ 2147483646 w 435"/>
                <a:gd name="T33" fmla="*/ 2147483646 h 354"/>
                <a:gd name="T34" fmla="*/ 2147483646 w 435"/>
                <a:gd name="T35" fmla="*/ 2147483646 h 354"/>
                <a:gd name="T36" fmla="*/ 2147483646 w 435"/>
                <a:gd name="T37" fmla="*/ 2147483646 h 354"/>
                <a:gd name="T38" fmla="*/ 2147483646 w 435"/>
                <a:gd name="T39" fmla="*/ 2147483646 h 354"/>
                <a:gd name="T40" fmla="*/ 2147483646 w 435"/>
                <a:gd name="T41" fmla="*/ 2147483646 h 354"/>
                <a:gd name="T42" fmla="*/ 0 w 435"/>
                <a:gd name="T43" fmla="*/ 2147483646 h 354"/>
                <a:gd name="T44" fmla="*/ 2147483646 w 435"/>
                <a:gd name="T45" fmla="*/ 2147483646 h 3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5" h="354">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0">
              <a:solidFill>
                <a:srgbClr val="000000"/>
              </a:solidFill>
              <a:prstDash val="solid"/>
              <a:round/>
            </a:ln>
          </p:spPr>
          <p:txBody>
            <a:bodyPr/>
            <a:lstStyle/>
            <a:p>
              <a:endParaRPr lang="en-US"/>
            </a:p>
          </p:txBody>
        </p:sp>
        <p:pic>
          <p:nvPicPr>
            <p:cNvPr id="9223" name="Picture 9">
              <a:extLst>
                <a:ext uri="{FF2B5EF4-FFF2-40B4-BE49-F238E27FC236}">
                  <a16:creationId xmlns:a16="http://schemas.microsoft.com/office/drawing/2014/main" id="{209A159B-E4C2-42AA-9ABB-83C0A84ABD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23525" y="6361112"/>
              <a:ext cx="344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0">
              <a:extLst>
                <a:ext uri="{FF2B5EF4-FFF2-40B4-BE49-F238E27FC236}">
                  <a16:creationId xmlns:a16="http://schemas.microsoft.com/office/drawing/2014/main" id="{B6CA1420-017A-4BB2-8542-4C1D72F246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39550" y="6362700"/>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327356C-A6AC-41EE-882E-E52B6AA41665}"/>
                </a:ext>
              </a:extLst>
            </p:cNvPr>
            <p:cNvSpPr/>
            <p:nvPr/>
          </p:nvSpPr>
          <p:spPr>
            <a:xfrm>
              <a:off x="178179" y="6248487"/>
              <a:ext cx="3006345" cy="584775"/>
            </a:xfrm>
            <a:prstGeom prst="rect">
              <a:avLst/>
            </a:prstGeom>
            <a:noFill/>
          </p:spPr>
          <p:txBody>
            <a:bodyPr>
              <a:spAutoFit/>
            </a:bodyPr>
            <a:lstStyle/>
            <a:p>
              <a:pPr>
                <a:defRPr/>
              </a:pP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#N3CSDPA</a:t>
              </a:r>
            </a:p>
          </p:txBody>
        </p:sp>
        <p:sp>
          <p:nvSpPr>
            <p:cNvPr id="16" name="Rectangle 15">
              <a:extLst>
                <a:ext uri="{FF2B5EF4-FFF2-40B4-BE49-F238E27FC236}">
                  <a16:creationId xmlns:a16="http://schemas.microsoft.com/office/drawing/2014/main" id="{4A995AC8-B893-4774-B1F1-13AFC0E0FFA8}"/>
                </a:ext>
              </a:extLst>
            </p:cNvPr>
            <p:cNvSpPr/>
            <p:nvPr/>
          </p:nvSpPr>
          <p:spPr>
            <a:xfrm>
              <a:off x="4763" y="12276"/>
              <a:ext cx="12192759" cy="904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227" name="Group 24">
              <a:extLst>
                <a:ext uri="{FF2B5EF4-FFF2-40B4-BE49-F238E27FC236}">
                  <a16:creationId xmlns:a16="http://schemas.microsoft.com/office/drawing/2014/main" id="{4D8771AF-EFAB-4F1E-BD51-4546291B8B99}"/>
                </a:ext>
              </a:extLst>
            </p:cNvPr>
            <p:cNvGrpSpPr/>
            <p:nvPr/>
          </p:nvGrpSpPr>
          <p:grpSpPr>
            <a:xfrm>
              <a:off x="78375" y="78372"/>
              <a:ext cx="12035243" cy="949767"/>
              <a:chOff x="-5921" y="-12945"/>
              <a:chExt cx="12203442" cy="1062295"/>
            </a:xfrm>
          </p:grpSpPr>
          <p:pic>
            <p:nvPicPr>
              <p:cNvPr id="9228" name="Picture 16">
                <a:extLst>
                  <a:ext uri="{FF2B5EF4-FFF2-40B4-BE49-F238E27FC236}">
                    <a16:creationId xmlns:a16="http://schemas.microsoft.com/office/drawing/2014/main" id="{2DF7F3DD-83A0-4E64-A962-5D90FA999E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21" y="-5142"/>
                <a:ext cx="2331720" cy="105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1" descr="2020 Silver Gold Png Clipart - Transparent Png Clipart 2020 Gold Png, Png  Download , Transparent Png Image - PNGitem">
                <a:extLst>
                  <a:ext uri="{FF2B5EF4-FFF2-40B4-BE49-F238E27FC236}">
                    <a16:creationId xmlns:a16="http://schemas.microsoft.com/office/drawing/2014/main" id="{79ABC527-BEBA-4013-A35C-30B4B03D7D82}"/>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212084" y="-12945"/>
                <a:ext cx="985437" cy="81278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8">
                <a:extLst>
                  <a:ext uri="{FF2B5EF4-FFF2-40B4-BE49-F238E27FC236}">
                    <a16:creationId xmlns:a16="http://schemas.microsoft.com/office/drawing/2014/main" id="{EE768811-1E72-41BD-9F02-ED613819A537}"/>
                  </a:ext>
                </a:extLst>
              </p:cNvPr>
              <p:cNvPicPr>
                <a:picLocks noChangeAspect="1"/>
              </p:cNvPicPr>
              <p:nvPr/>
            </p:nvPicPr>
            <p:blipFill>
              <a:blip r:embed="rId7">
                <a:extLst>
                  <a:ext uri="{28A0092B-C50C-407E-A947-70E740481C1C}">
                    <a14:useLocalDpi xmlns:a14="http://schemas.microsoft.com/office/drawing/2010/main" val="0"/>
                  </a:ext>
                </a:extLst>
              </a:blip>
              <a:srcRect l="30913" r="19589"/>
              <a:stretch>
                <a:fillRect/>
              </a:stretch>
            </p:blipFill>
            <p:spPr bwMode="auto">
              <a:xfrm>
                <a:off x="4997831" y="5707"/>
                <a:ext cx="2331720" cy="90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9">
                <a:extLst>
                  <a:ext uri="{FF2B5EF4-FFF2-40B4-BE49-F238E27FC236}">
                    <a16:creationId xmlns:a16="http://schemas.microsoft.com/office/drawing/2014/main" id="{AE385DBB-7FC9-4635-BEF1-55C21A3B9C33}"/>
                  </a:ext>
                </a:extLst>
              </p:cNvPr>
              <p:cNvPicPr>
                <a:picLocks noChangeAspect="1"/>
              </p:cNvPicPr>
              <p:nvPr/>
            </p:nvPicPr>
            <p:blipFill>
              <a:blip r:embed="rId8">
                <a:extLst>
                  <a:ext uri="{28A0092B-C50C-407E-A947-70E740481C1C}">
                    <a14:useLocalDpi xmlns:a14="http://schemas.microsoft.com/office/drawing/2010/main" val="0"/>
                  </a:ext>
                </a:extLst>
              </a:blip>
              <a:srcRect l="38110" t="-2" b="-3877"/>
              <a:stretch>
                <a:fillRect/>
              </a:stretch>
            </p:blipFill>
            <p:spPr bwMode="auto">
              <a:xfrm>
                <a:off x="7501447" y="-5142"/>
                <a:ext cx="1822758" cy="89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21">
                <a:extLst>
                  <a:ext uri="{FF2B5EF4-FFF2-40B4-BE49-F238E27FC236}">
                    <a16:creationId xmlns:a16="http://schemas.microsoft.com/office/drawing/2014/main" id="{F584815B-857B-45EC-B25C-1BA2C1A9CE89}"/>
                  </a:ext>
                </a:extLst>
              </p:cNvPr>
              <p:cNvPicPr>
                <a:picLocks noChangeAspect="1"/>
              </p:cNvPicPr>
              <p:nvPr/>
            </p:nvPicPr>
            <p:blipFill>
              <a:blip r:embed="rId9">
                <a:extLst>
                  <a:ext uri="{28A0092B-C50C-407E-A947-70E740481C1C}">
                    <a14:useLocalDpi xmlns:a14="http://schemas.microsoft.com/office/drawing/2010/main" val="0"/>
                  </a:ext>
                </a:extLst>
              </a:blip>
              <a:srcRect l="33266" t="9358" r="8707" b="37265"/>
              <a:stretch>
                <a:fillRect/>
              </a:stretch>
            </p:blipFill>
            <p:spPr bwMode="auto">
              <a:xfrm>
                <a:off x="2497696" y="5707"/>
                <a:ext cx="232823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22">
                <a:extLst>
                  <a:ext uri="{FF2B5EF4-FFF2-40B4-BE49-F238E27FC236}">
                    <a16:creationId xmlns:a16="http://schemas.microsoft.com/office/drawing/2014/main" id="{D3FF0548-3DA0-4781-9F32-B31E681F1E31}"/>
                  </a:ext>
                </a:extLst>
              </p:cNvPr>
              <p:cNvPicPr>
                <a:picLocks noChangeAspect="1"/>
              </p:cNvPicPr>
              <p:nvPr/>
            </p:nvPicPr>
            <p:blipFill>
              <a:blip r:embed="rId10">
                <a:extLst>
                  <a:ext uri="{28A0092B-C50C-407E-A947-70E740481C1C}">
                    <a14:useLocalDpi xmlns:a14="http://schemas.microsoft.com/office/drawing/2010/main" val="0"/>
                  </a:ext>
                </a:extLst>
              </a:blip>
              <a:srcRect l="41992" t="2" r="7851" b="3049"/>
              <a:stretch>
                <a:fillRect/>
              </a:stretch>
            </p:blipFill>
            <p:spPr bwMode="auto">
              <a:xfrm>
                <a:off x="9467696" y="12276"/>
                <a:ext cx="1635733" cy="7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219" name="Title 25">
            <a:extLst>
              <a:ext uri="{FF2B5EF4-FFF2-40B4-BE49-F238E27FC236}">
                <a16:creationId xmlns:a16="http://schemas.microsoft.com/office/drawing/2014/main" id="{AEDB4EDC-BBA7-41BF-92E0-814F38671F68}"/>
              </a:ext>
            </a:extLst>
          </p:cNvPr>
          <p:cNvSpPr>
            <a:spLocks noGrp="1"/>
          </p:cNvSpPr>
          <p:nvPr>
            <p:ph type="title"/>
          </p:nvPr>
        </p:nvSpPr>
        <p:spPr>
          <a:xfrm>
            <a:off x="631825" y="1571625"/>
            <a:ext cx="10515600" cy="622300"/>
          </a:xfrm>
        </p:spPr>
        <p:txBody>
          <a:bodyPr/>
          <a:lstStyle/>
          <a:p>
            <a:pPr algn="ctr"/>
            <a:r>
              <a:rPr lang="en-US" altLang="en-US" sz="4000" b="1"/>
              <a:t>Five Suggestions</a:t>
            </a:r>
          </a:p>
        </p:txBody>
      </p:sp>
      <p:sp>
        <p:nvSpPr>
          <p:cNvPr id="9220" name="Content Placeholder 27">
            <a:extLst>
              <a:ext uri="{FF2B5EF4-FFF2-40B4-BE49-F238E27FC236}">
                <a16:creationId xmlns:a16="http://schemas.microsoft.com/office/drawing/2014/main" id="{F512702B-B0F6-47C2-B5E6-1B16ADB3F9F4}"/>
              </a:ext>
            </a:extLst>
          </p:cNvPr>
          <p:cNvSpPr>
            <a:spLocks noGrp="1"/>
          </p:cNvSpPr>
          <p:nvPr>
            <p:ph idx="1"/>
          </p:nvPr>
        </p:nvSpPr>
        <p:spPr>
          <a:xfrm>
            <a:off x="731838" y="2413000"/>
            <a:ext cx="10980737" cy="3248025"/>
          </a:xfrm>
        </p:spPr>
        <p:txBody>
          <a:bodyPr/>
          <a:lstStyle/>
          <a:p>
            <a:pPr marL="514350" indent="-514350">
              <a:buFont typeface="Calibri Light" panose="020f0302020204030204" pitchFamily="34" charset="0"/>
              <a:buAutoNum type="arabicPeriod"/>
              <a:defRPr/>
            </a:pPr>
            <a:r>
              <a:rPr lang="en-US" altLang="en-US"/>
              <a:t>Handle/disclose records containing student information with great care, both internally and externally.  (Go ahead and identify relevant records/information common to your role.)</a:t>
            </a:r>
          </a:p>
          <a:p>
            <a:pPr marL="514350" indent="-514350">
              <a:buFont typeface="Calibri Light" panose="020f0302020204030204" pitchFamily="34" charset="0"/>
              <a:buAutoNum type="arabicPeriod"/>
              <a:defRPr/>
            </a:pPr>
            <a:r>
              <a:rPr lang="en-US" altLang="en-US"/>
              <a:t>If disclosing without consent, be sure about justification.</a:t>
            </a:r>
          </a:p>
          <a:p>
            <a:pPr marL="0" indent="0">
              <a:buFont typeface="Arial" panose="020b0604020202020204" pitchFamily="34" charset="0"/>
              <a:buNone/>
              <a:defRPr/>
            </a:pPr>
            <a:endParaRPr lang="en-US" altLang="en-US"/>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10242" name="Group 26">
            <a:extLst>
              <a:ext uri="{FF2B5EF4-FFF2-40B4-BE49-F238E27FC236}">
                <a16:creationId xmlns:a16="http://schemas.microsoft.com/office/drawing/2014/main" id="{58DB5F89-A200-417D-8763-8D08C0B3FFAC}"/>
              </a:ext>
            </a:extLst>
          </p:cNvPr>
          <p:cNvGrpSpPr/>
          <p:nvPr/>
        </p:nvGrpSpPr>
        <p:grpSpPr>
          <a:xfrm>
            <a:off x="-3175" y="4763"/>
            <a:ext cx="12196763" cy="6845300"/>
            <a:chOff x="0" y="12276"/>
            <a:chExt cx="12197522" cy="6845724"/>
          </a:xfrm>
        </p:grpSpPr>
        <p:sp>
          <p:nvSpPr>
            <p:cNvPr id="10245" name="Freeform 7">
              <a:extLst>
                <a:ext uri="{FF2B5EF4-FFF2-40B4-BE49-F238E27FC236}">
                  <a16:creationId xmlns:a16="http://schemas.microsoft.com/office/drawing/2014/main" id="{F6665568-8A1E-47B1-B92C-0A03BCB7FDCC}"/>
                </a:ext>
              </a:extLst>
            </p:cNvPr>
            <p:cNvSpPr>
              <a:spLocks noEditPoints="1"/>
            </p:cNvSpPr>
            <p:nvPr/>
          </p:nvSpPr>
          <p:spPr bwMode="auto">
            <a:xfrm>
              <a:off x="0" y="6207125"/>
              <a:ext cx="12192000" cy="650875"/>
            </a:xfrm>
            <a:custGeom>
              <a:gdLst>
                <a:gd name="T0" fmla="*/ 0 w 12799"/>
                <a:gd name="T1" fmla="*/ 0 h 680"/>
                <a:gd name="T2" fmla="*/ 0 w 12799"/>
                <a:gd name="T3" fmla="*/ 0 h 680"/>
                <a:gd name="T4" fmla="*/ 2147483646 w 12799"/>
                <a:gd name="T5" fmla="*/ 0 h 680"/>
                <a:gd name="T6" fmla="*/ 2147483646 w 12799"/>
                <a:gd name="T7" fmla="*/ 2147483646 h 680"/>
                <a:gd name="T8" fmla="*/ 0 w 12799"/>
                <a:gd name="T9" fmla="*/ 2147483646 h 680"/>
                <a:gd name="T10" fmla="*/ 0 w 12799"/>
                <a:gd name="T11" fmla="*/ 0 h 680"/>
                <a:gd name="T12" fmla="*/ 2147483646 w 12799"/>
                <a:gd name="T13" fmla="*/ 2147483646 h 680"/>
                <a:gd name="T14" fmla="*/ 2147483646 w 12799"/>
                <a:gd name="T15" fmla="*/ 2147483646 h 680"/>
                <a:gd name="T16" fmla="*/ 2147483646 w 12799"/>
                <a:gd name="T17" fmla="*/ 2147483646 h 680"/>
                <a:gd name="T18" fmla="*/ 2147483646 w 12799"/>
                <a:gd name="T19" fmla="*/ 2147483646 h 680"/>
                <a:gd name="T20" fmla="*/ 2147483646 w 12799"/>
                <a:gd name="T21" fmla="*/ 2147483646 h 680"/>
                <a:gd name="T22" fmla="*/ 2147483646 w 12799"/>
                <a:gd name="T23" fmla="*/ 2147483646 h 680"/>
                <a:gd name="T24" fmla="*/ 2147483646 w 12799"/>
                <a:gd name="T25" fmla="*/ 2147483646 h 680"/>
                <a:gd name="T26" fmla="*/ 2147483646 w 12799"/>
                <a:gd name="T27" fmla="*/ 2147483646 h 680"/>
                <a:gd name="T28" fmla="*/ 2147483646 w 12799"/>
                <a:gd name="T29" fmla="*/ 2147483646 h 680"/>
                <a:gd name="T30" fmla="*/ 2147483646 w 12799"/>
                <a:gd name="T31" fmla="*/ 2147483646 h 680"/>
                <a:gd name="T32" fmla="*/ 2147483646 w 12799"/>
                <a:gd name="T33" fmla="*/ 2147483646 h 680"/>
                <a:gd name="T34" fmla="*/ 2147483646 w 12799"/>
                <a:gd name="T35" fmla="*/ 2147483646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99" h="68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0">
              <a:solidFill>
                <a:srgbClr val="000000"/>
              </a:solidFill>
              <a:prstDash val="solid"/>
              <a:round/>
            </a:ln>
          </p:spPr>
          <p:txBody>
            <a:bodyPr/>
            <a:lstStyle/>
            <a:p>
              <a:endParaRPr lang="en-US"/>
            </a:p>
          </p:txBody>
        </p:sp>
        <p:sp>
          <p:nvSpPr>
            <p:cNvPr id="10246" name="Freeform 8">
              <a:extLst>
                <a:ext uri="{FF2B5EF4-FFF2-40B4-BE49-F238E27FC236}">
                  <a16:creationId xmlns:a16="http://schemas.microsoft.com/office/drawing/2014/main" id="{5887A36E-E6A7-44E8-A691-CD5C7EC5AF25}"/>
                </a:ext>
              </a:extLst>
            </p:cNvPr>
            <p:cNvSpPr/>
            <p:nvPr/>
          </p:nvSpPr>
          <p:spPr bwMode="auto">
            <a:xfrm>
              <a:off x="11034713" y="6364287"/>
              <a:ext cx="415925" cy="338138"/>
            </a:xfrm>
            <a:custGeom>
              <a:gdLst>
                <a:gd name="T0" fmla="*/ 2147483646 w 435"/>
                <a:gd name="T1" fmla="*/ 2147483646 h 354"/>
                <a:gd name="T2" fmla="*/ 2147483646 w 435"/>
                <a:gd name="T3" fmla="*/ 2147483646 h 354"/>
                <a:gd name="T4" fmla="*/ 2147483646 w 435"/>
                <a:gd name="T5" fmla="*/ 2147483646 h 354"/>
                <a:gd name="T6" fmla="*/ 2147483646 w 435"/>
                <a:gd name="T7" fmla="*/ 2147483646 h 354"/>
                <a:gd name="T8" fmla="*/ 2147483646 w 435"/>
                <a:gd name="T9" fmla="*/ 2147483646 h 354"/>
                <a:gd name="T10" fmla="*/ 2147483646 w 435"/>
                <a:gd name="T11" fmla="*/ 2147483646 h 354"/>
                <a:gd name="T12" fmla="*/ 2147483646 w 435"/>
                <a:gd name="T13" fmla="*/ 2147483646 h 354"/>
                <a:gd name="T14" fmla="*/ 2147483646 w 435"/>
                <a:gd name="T15" fmla="*/ 2147483646 h 354"/>
                <a:gd name="T16" fmla="*/ 2147483646 w 435"/>
                <a:gd name="T17" fmla="*/ 0 h 354"/>
                <a:gd name="T18" fmla="*/ 2147483646 w 435"/>
                <a:gd name="T19" fmla="*/ 2147483646 h 354"/>
                <a:gd name="T20" fmla="*/ 2147483646 w 435"/>
                <a:gd name="T21" fmla="*/ 2147483646 h 354"/>
                <a:gd name="T22" fmla="*/ 2147483646 w 435"/>
                <a:gd name="T23" fmla="*/ 2147483646 h 354"/>
                <a:gd name="T24" fmla="*/ 2147483646 w 435"/>
                <a:gd name="T25" fmla="*/ 2147483646 h 354"/>
                <a:gd name="T26" fmla="*/ 2147483646 w 435"/>
                <a:gd name="T27" fmla="*/ 2147483646 h 354"/>
                <a:gd name="T28" fmla="*/ 2147483646 w 435"/>
                <a:gd name="T29" fmla="*/ 2147483646 h 354"/>
                <a:gd name="T30" fmla="*/ 2147483646 w 435"/>
                <a:gd name="T31" fmla="*/ 2147483646 h 354"/>
                <a:gd name="T32" fmla="*/ 2147483646 w 435"/>
                <a:gd name="T33" fmla="*/ 2147483646 h 354"/>
                <a:gd name="T34" fmla="*/ 2147483646 w 435"/>
                <a:gd name="T35" fmla="*/ 2147483646 h 354"/>
                <a:gd name="T36" fmla="*/ 2147483646 w 435"/>
                <a:gd name="T37" fmla="*/ 2147483646 h 354"/>
                <a:gd name="T38" fmla="*/ 2147483646 w 435"/>
                <a:gd name="T39" fmla="*/ 2147483646 h 354"/>
                <a:gd name="T40" fmla="*/ 2147483646 w 435"/>
                <a:gd name="T41" fmla="*/ 2147483646 h 354"/>
                <a:gd name="T42" fmla="*/ 0 w 435"/>
                <a:gd name="T43" fmla="*/ 2147483646 h 354"/>
                <a:gd name="T44" fmla="*/ 2147483646 w 435"/>
                <a:gd name="T45" fmla="*/ 2147483646 h 3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5" h="354">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0">
              <a:solidFill>
                <a:srgbClr val="000000"/>
              </a:solidFill>
              <a:prstDash val="solid"/>
              <a:round/>
            </a:ln>
          </p:spPr>
          <p:txBody>
            <a:bodyPr/>
            <a:lstStyle/>
            <a:p>
              <a:endParaRPr lang="en-US"/>
            </a:p>
          </p:txBody>
        </p:sp>
        <p:pic>
          <p:nvPicPr>
            <p:cNvPr id="10247" name="Picture 9">
              <a:extLst>
                <a:ext uri="{FF2B5EF4-FFF2-40B4-BE49-F238E27FC236}">
                  <a16:creationId xmlns:a16="http://schemas.microsoft.com/office/drawing/2014/main" id="{C035EE00-4CE6-46D9-87CF-59F7ECC94B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23525" y="6361112"/>
              <a:ext cx="344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a:extLst>
                <a:ext uri="{FF2B5EF4-FFF2-40B4-BE49-F238E27FC236}">
                  <a16:creationId xmlns:a16="http://schemas.microsoft.com/office/drawing/2014/main" id="{2FAE9A52-0504-488C-A6A2-572279FA3A7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39550" y="6362700"/>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327356C-A6AC-41EE-882E-E52B6AA41665}"/>
                </a:ext>
              </a:extLst>
            </p:cNvPr>
            <p:cNvSpPr/>
            <p:nvPr/>
          </p:nvSpPr>
          <p:spPr>
            <a:xfrm>
              <a:off x="178179" y="6248487"/>
              <a:ext cx="3006345" cy="584775"/>
            </a:xfrm>
            <a:prstGeom prst="rect">
              <a:avLst/>
            </a:prstGeom>
            <a:noFill/>
          </p:spPr>
          <p:txBody>
            <a:bodyPr>
              <a:spAutoFit/>
            </a:bodyPr>
            <a:lstStyle/>
            <a:p>
              <a:pPr>
                <a:defRPr/>
              </a:pP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#N3CSDPA</a:t>
              </a:r>
            </a:p>
          </p:txBody>
        </p:sp>
        <p:sp>
          <p:nvSpPr>
            <p:cNvPr id="16" name="Rectangle 15">
              <a:extLst>
                <a:ext uri="{FF2B5EF4-FFF2-40B4-BE49-F238E27FC236}">
                  <a16:creationId xmlns:a16="http://schemas.microsoft.com/office/drawing/2014/main" id="{4A995AC8-B893-4774-B1F1-13AFC0E0FFA8}"/>
                </a:ext>
              </a:extLst>
            </p:cNvPr>
            <p:cNvSpPr/>
            <p:nvPr/>
          </p:nvSpPr>
          <p:spPr>
            <a:xfrm>
              <a:off x="4763" y="12276"/>
              <a:ext cx="12192759" cy="904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51" name="Group 24">
              <a:extLst>
                <a:ext uri="{FF2B5EF4-FFF2-40B4-BE49-F238E27FC236}">
                  <a16:creationId xmlns:a16="http://schemas.microsoft.com/office/drawing/2014/main" id="{43AB05DE-D30D-417E-933B-0DBB29D99A3D}"/>
                </a:ext>
              </a:extLst>
            </p:cNvPr>
            <p:cNvGrpSpPr/>
            <p:nvPr/>
          </p:nvGrpSpPr>
          <p:grpSpPr>
            <a:xfrm>
              <a:off x="78375" y="78372"/>
              <a:ext cx="12035243" cy="949767"/>
              <a:chOff x="-5921" y="-12945"/>
              <a:chExt cx="12203442" cy="1062295"/>
            </a:xfrm>
          </p:grpSpPr>
          <p:pic>
            <p:nvPicPr>
              <p:cNvPr id="10252" name="Picture 16">
                <a:extLst>
                  <a:ext uri="{FF2B5EF4-FFF2-40B4-BE49-F238E27FC236}">
                    <a16:creationId xmlns:a16="http://schemas.microsoft.com/office/drawing/2014/main" id="{2AB9C5BF-2529-44AB-B435-02F814783D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21" y="-5142"/>
                <a:ext cx="2331720" cy="105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1" descr="2020 Silver Gold Png Clipart - Transparent Png Clipart 2020 Gold Png, Png  Download , Transparent Png Image - PNGitem">
                <a:extLst>
                  <a:ext uri="{FF2B5EF4-FFF2-40B4-BE49-F238E27FC236}">
                    <a16:creationId xmlns:a16="http://schemas.microsoft.com/office/drawing/2014/main" id="{79ABC527-BEBA-4013-A35C-30B4B03D7D82}"/>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212084" y="-12945"/>
                <a:ext cx="985437" cy="812780"/>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8">
                <a:extLst>
                  <a:ext uri="{FF2B5EF4-FFF2-40B4-BE49-F238E27FC236}">
                    <a16:creationId xmlns:a16="http://schemas.microsoft.com/office/drawing/2014/main" id="{78ED6F44-C8A6-4A58-A432-D34ACCC75B60}"/>
                  </a:ext>
                </a:extLst>
              </p:cNvPr>
              <p:cNvPicPr>
                <a:picLocks noChangeAspect="1"/>
              </p:cNvPicPr>
              <p:nvPr/>
            </p:nvPicPr>
            <p:blipFill>
              <a:blip r:embed="rId7">
                <a:extLst>
                  <a:ext uri="{28A0092B-C50C-407E-A947-70E740481C1C}">
                    <a14:useLocalDpi xmlns:a14="http://schemas.microsoft.com/office/drawing/2010/main" val="0"/>
                  </a:ext>
                </a:extLst>
              </a:blip>
              <a:srcRect l="30913" r="19589"/>
              <a:stretch>
                <a:fillRect/>
              </a:stretch>
            </p:blipFill>
            <p:spPr bwMode="auto">
              <a:xfrm>
                <a:off x="4997831" y="5707"/>
                <a:ext cx="2331720" cy="90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9">
                <a:extLst>
                  <a:ext uri="{FF2B5EF4-FFF2-40B4-BE49-F238E27FC236}">
                    <a16:creationId xmlns:a16="http://schemas.microsoft.com/office/drawing/2014/main" id="{B33F7759-3C2B-40AB-9618-728A605E1C9F}"/>
                  </a:ext>
                </a:extLst>
              </p:cNvPr>
              <p:cNvPicPr>
                <a:picLocks noChangeAspect="1"/>
              </p:cNvPicPr>
              <p:nvPr/>
            </p:nvPicPr>
            <p:blipFill>
              <a:blip r:embed="rId8">
                <a:extLst>
                  <a:ext uri="{28A0092B-C50C-407E-A947-70E740481C1C}">
                    <a14:useLocalDpi xmlns:a14="http://schemas.microsoft.com/office/drawing/2010/main" val="0"/>
                  </a:ext>
                </a:extLst>
              </a:blip>
              <a:srcRect l="38110" t="-2" b="-3877"/>
              <a:stretch>
                <a:fillRect/>
              </a:stretch>
            </p:blipFill>
            <p:spPr bwMode="auto">
              <a:xfrm>
                <a:off x="7501447" y="-5142"/>
                <a:ext cx="1822758" cy="89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21">
                <a:extLst>
                  <a:ext uri="{FF2B5EF4-FFF2-40B4-BE49-F238E27FC236}">
                    <a16:creationId xmlns:a16="http://schemas.microsoft.com/office/drawing/2014/main" id="{8A6DD3F5-6CEA-4A8F-96B7-133A2AAE64CC}"/>
                  </a:ext>
                </a:extLst>
              </p:cNvPr>
              <p:cNvPicPr>
                <a:picLocks noChangeAspect="1"/>
              </p:cNvPicPr>
              <p:nvPr/>
            </p:nvPicPr>
            <p:blipFill>
              <a:blip r:embed="rId9">
                <a:extLst>
                  <a:ext uri="{28A0092B-C50C-407E-A947-70E740481C1C}">
                    <a14:useLocalDpi xmlns:a14="http://schemas.microsoft.com/office/drawing/2010/main" val="0"/>
                  </a:ext>
                </a:extLst>
              </a:blip>
              <a:srcRect l="33266" t="9358" r="8707" b="37265"/>
              <a:stretch>
                <a:fillRect/>
              </a:stretch>
            </p:blipFill>
            <p:spPr bwMode="auto">
              <a:xfrm>
                <a:off x="2497696" y="5707"/>
                <a:ext cx="232823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22">
                <a:extLst>
                  <a:ext uri="{FF2B5EF4-FFF2-40B4-BE49-F238E27FC236}">
                    <a16:creationId xmlns:a16="http://schemas.microsoft.com/office/drawing/2014/main" id="{A269C7D3-0D9F-4CAA-AEC2-C84530A5D343}"/>
                  </a:ext>
                </a:extLst>
              </p:cNvPr>
              <p:cNvPicPr>
                <a:picLocks noChangeAspect="1"/>
              </p:cNvPicPr>
              <p:nvPr/>
            </p:nvPicPr>
            <p:blipFill>
              <a:blip r:embed="rId10">
                <a:extLst>
                  <a:ext uri="{28A0092B-C50C-407E-A947-70E740481C1C}">
                    <a14:useLocalDpi xmlns:a14="http://schemas.microsoft.com/office/drawing/2010/main" val="0"/>
                  </a:ext>
                </a:extLst>
              </a:blip>
              <a:srcRect l="41992" t="2" r="7851" b="3049"/>
              <a:stretch>
                <a:fillRect/>
              </a:stretch>
            </p:blipFill>
            <p:spPr bwMode="auto">
              <a:xfrm>
                <a:off x="9467696" y="12276"/>
                <a:ext cx="1635733" cy="7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243" name="Title 25">
            <a:extLst>
              <a:ext uri="{FF2B5EF4-FFF2-40B4-BE49-F238E27FC236}">
                <a16:creationId xmlns:a16="http://schemas.microsoft.com/office/drawing/2014/main" id="{59A04829-812C-4F53-BE51-62E4DB04686F}"/>
              </a:ext>
            </a:extLst>
          </p:cNvPr>
          <p:cNvSpPr>
            <a:spLocks noGrp="1"/>
          </p:cNvSpPr>
          <p:nvPr>
            <p:ph type="title"/>
          </p:nvPr>
        </p:nvSpPr>
        <p:spPr>
          <a:xfrm>
            <a:off x="631825" y="1571625"/>
            <a:ext cx="10515600" cy="622300"/>
          </a:xfrm>
        </p:spPr>
        <p:txBody>
          <a:bodyPr/>
          <a:lstStyle/>
          <a:p>
            <a:pPr algn="ctr"/>
            <a:r>
              <a:rPr lang="en-US" altLang="en-US" sz="4000" b="1"/>
              <a:t>Five Suggestions</a:t>
            </a:r>
          </a:p>
        </p:txBody>
      </p:sp>
      <p:sp>
        <p:nvSpPr>
          <p:cNvPr id="6148" name="Content Placeholder 27">
            <a:extLst>
              <a:ext uri="{FF2B5EF4-FFF2-40B4-BE49-F238E27FC236}">
                <a16:creationId xmlns:a16="http://schemas.microsoft.com/office/drawing/2014/main" id="{409EDA8D-0A9F-4688-9D14-07904E9BCAA7}"/>
              </a:ext>
            </a:extLst>
          </p:cNvPr>
          <p:cNvSpPr>
            <a:spLocks noGrp="1"/>
          </p:cNvSpPr>
          <p:nvPr>
            <p:ph idx="1"/>
          </p:nvPr>
        </p:nvSpPr>
        <p:spPr>
          <a:xfrm>
            <a:off x="731838" y="2413000"/>
            <a:ext cx="10980737" cy="3248025"/>
          </a:xfrm>
        </p:spPr>
        <p:txBody>
          <a:bodyPr/>
          <a:lstStyle/>
          <a:p>
            <a:pPr marL="514350" indent="-514350">
              <a:buFont typeface="+mj-lt"/>
              <a:buAutoNum type="arabicPeriod" startAt="3"/>
              <a:defRPr/>
            </a:pPr>
            <a:r>
              <a:rPr lang="en-US"/>
              <a:t>Review your school’s annual notification. </a:t>
            </a:r>
          </a:p>
          <a:p>
            <a:pPr marL="0" indent="0">
              <a:spcBef>
                <a:spcPts val="672"/>
              </a:spcBef>
              <a:buFont typeface="Arial" panose="020b0604020202020204" pitchFamily="34" charset="0"/>
              <a:buNone/>
              <a:defRPr/>
            </a:pPr>
            <a:r>
              <a:rPr lang="en-US" sz="1600"/>
              <a:t>Under FERPA, a school must annually notify eligible students in attendance of their rights under FERPA. The annual notification must include information regarding an eligible student's right to inspect and review his or her education records, the right to seek to amend the records, the right to consent to disclosure of personally identifiable information from the records (except in certain circumstances), and the right to file a complaint with the Office regarding an alleged failure by a school to comply with FERPA. It must also inform eligible students of the school's definitions of the terms "school official" and "legitimate educational interest.</a:t>
            </a:r>
          </a:p>
          <a:p>
            <a:pPr marL="0" indent="0">
              <a:spcBef>
                <a:spcPts val="672"/>
              </a:spcBef>
              <a:buFont typeface="Arial" panose="020b0604020202020204" pitchFamily="34" charset="0"/>
              <a:buNone/>
              <a:defRPr/>
            </a:pPr>
            <a:r>
              <a:rPr lang="en-US" sz="1600"/>
              <a:t>FERPA does not require a school to notify eligible students individually of their rights under FERPA. Rather, the school may provide the notice by any means likely to inform eligible students of their rights. Thus, the annual notification may be published by various means, including any of the following: in a schedule of classes; in a student handbook; in a calendar of school events; on the school's website (though this should not be the exclusive means of notification); in the student newspaper; and/or posted in a central location at the school or various locations throughout the school. Additionally, some schools include their directory information notice as part of the annual notice of rights under their FERPA annual notification.</a:t>
            </a:r>
          </a:p>
          <a:p>
            <a:pPr marL="457200" lvl="1" indent="0">
              <a:buFont typeface="Arial" panose="020b0604020202020204" pitchFamily="34" charset="0"/>
              <a:buNone/>
              <a:defRPr/>
            </a:pPr>
            <a:endParaRPr lang="en-US"/>
          </a:p>
          <a:p>
            <a:pPr marL="514350" indent="-514350">
              <a:buFont typeface="+mj-lt"/>
              <a:buAutoNum type="arabicPeriod" startAt="3"/>
              <a:defRPr/>
            </a:pPr>
            <a:endParaRPr lang="en-US"/>
          </a:p>
          <a:p>
            <a:pPr marL="514350" indent="-514350">
              <a:buFont typeface="+mj-lt"/>
              <a:buAutoNum type="arabicPeriod" startAt="3"/>
              <a:defRPr/>
            </a:pPr>
            <a:endParaRPr lang="en-US"/>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11266" name="Group 26">
            <a:extLst>
              <a:ext uri="{FF2B5EF4-FFF2-40B4-BE49-F238E27FC236}">
                <a16:creationId xmlns:a16="http://schemas.microsoft.com/office/drawing/2014/main" id="{71EAB872-7EF9-4D6F-BDAC-1791B2E8E1AE}"/>
              </a:ext>
            </a:extLst>
          </p:cNvPr>
          <p:cNvGrpSpPr/>
          <p:nvPr/>
        </p:nvGrpSpPr>
        <p:grpSpPr>
          <a:xfrm>
            <a:off x="-3175" y="4763"/>
            <a:ext cx="12196763" cy="6845300"/>
            <a:chOff x="0" y="12276"/>
            <a:chExt cx="12197522" cy="6845724"/>
          </a:xfrm>
        </p:grpSpPr>
        <p:sp>
          <p:nvSpPr>
            <p:cNvPr id="11269" name="Freeform 7">
              <a:extLst>
                <a:ext uri="{FF2B5EF4-FFF2-40B4-BE49-F238E27FC236}">
                  <a16:creationId xmlns:a16="http://schemas.microsoft.com/office/drawing/2014/main" id="{B0A06BD7-96B7-4382-939A-DE0AAFA03322}"/>
                </a:ext>
              </a:extLst>
            </p:cNvPr>
            <p:cNvSpPr>
              <a:spLocks noEditPoints="1"/>
            </p:cNvSpPr>
            <p:nvPr/>
          </p:nvSpPr>
          <p:spPr bwMode="auto">
            <a:xfrm>
              <a:off x="0" y="6207125"/>
              <a:ext cx="12192000" cy="650875"/>
            </a:xfrm>
            <a:custGeom>
              <a:gdLst>
                <a:gd name="T0" fmla="*/ 0 w 12799"/>
                <a:gd name="T1" fmla="*/ 0 h 680"/>
                <a:gd name="T2" fmla="*/ 0 w 12799"/>
                <a:gd name="T3" fmla="*/ 0 h 680"/>
                <a:gd name="T4" fmla="*/ 2147483646 w 12799"/>
                <a:gd name="T5" fmla="*/ 0 h 680"/>
                <a:gd name="T6" fmla="*/ 2147483646 w 12799"/>
                <a:gd name="T7" fmla="*/ 2147483646 h 680"/>
                <a:gd name="T8" fmla="*/ 0 w 12799"/>
                <a:gd name="T9" fmla="*/ 2147483646 h 680"/>
                <a:gd name="T10" fmla="*/ 0 w 12799"/>
                <a:gd name="T11" fmla="*/ 0 h 680"/>
                <a:gd name="T12" fmla="*/ 2147483646 w 12799"/>
                <a:gd name="T13" fmla="*/ 2147483646 h 680"/>
                <a:gd name="T14" fmla="*/ 2147483646 w 12799"/>
                <a:gd name="T15" fmla="*/ 2147483646 h 680"/>
                <a:gd name="T16" fmla="*/ 2147483646 w 12799"/>
                <a:gd name="T17" fmla="*/ 2147483646 h 680"/>
                <a:gd name="T18" fmla="*/ 2147483646 w 12799"/>
                <a:gd name="T19" fmla="*/ 2147483646 h 680"/>
                <a:gd name="T20" fmla="*/ 2147483646 w 12799"/>
                <a:gd name="T21" fmla="*/ 2147483646 h 680"/>
                <a:gd name="T22" fmla="*/ 2147483646 w 12799"/>
                <a:gd name="T23" fmla="*/ 2147483646 h 680"/>
                <a:gd name="T24" fmla="*/ 2147483646 w 12799"/>
                <a:gd name="T25" fmla="*/ 2147483646 h 680"/>
                <a:gd name="T26" fmla="*/ 2147483646 w 12799"/>
                <a:gd name="T27" fmla="*/ 2147483646 h 680"/>
                <a:gd name="T28" fmla="*/ 2147483646 w 12799"/>
                <a:gd name="T29" fmla="*/ 2147483646 h 680"/>
                <a:gd name="T30" fmla="*/ 2147483646 w 12799"/>
                <a:gd name="T31" fmla="*/ 2147483646 h 680"/>
                <a:gd name="T32" fmla="*/ 2147483646 w 12799"/>
                <a:gd name="T33" fmla="*/ 2147483646 h 680"/>
                <a:gd name="T34" fmla="*/ 2147483646 w 12799"/>
                <a:gd name="T35" fmla="*/ 2147483646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99" h="68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0">
              <a:solidFill>
                <a:srgbClr val="000000"/>
              </a:solidFill>
              <a:prstDash val="solid"/>
              <a:round/>
            </a:ln>
          </p:spPr>
          <p:txBody>
            <a:bodyPr/>
            <a:lstStyle/>
            <a:p>
              <a:endParaRPr lang="en-US"/>
            </a:p>
          </p:txBody>
        </p:sp>
        <p:sp>
          <p:nvSpPr>
            <p:cNvPr id="11270" name="Freeform 8">
              <a:extLst>
                <a:ext uri="{FF2B5EF4-FFF2-40B4-BE49-F238E27FC236}">
                  <a16:creationId xmlns:a16="http://schemas.microsoft.com/office/drawing/2014/main" id="{1518E20F-AED7-4484-904E-E557A6D5C955}"/>
                </a:ext>
              </a:extLst>
            </p:cNvPr>
            <p:cNvSpPr/>
            <p:nvPr/>
          </p:nvSpPr>
          <p:spPr bwMode="auto">
            <a:xfrm>
              <a:off x="11034713" y="6364287"/>
              <a:ext cx="415925" cy="338138"/>
            </a:xfrm>
            <a:custGeom>
              <a:gdLst>
                <a:gd name="T0" fmla="*/ 2147483646 w 435"/>
                <a:gd name="T1" fmla="*/ 2147483646 h 354"/>
                <a:gd name="T2" fmla="*/ 2147483646 w 435"/>
                <a:gd name="T3" fmla="*/ 2147483646 h 354"/>
                <a:gd name="T4" fmla="*/ 2147483646 w 435"/>
                <a:gd name="T5" fmla="*/ 2147483646 h 354"/>
                <a:gd name="T6" fmla="*/ 2147483646 w 435"/>
                <a:gd name="T7" fmla="*/ 2147483646 h 354"/>
                <a:gd name="T8" fmla="*/ 2147483646 w 435"/>
                <a:gd name="T9" fmla="*/ 2147483646 h 354"/>
                <a:gd name="T10" fmla="*/ 2147483646 w 435"/>
                <a:gd name="T11" fmla="*/ 2147483646 h 354"/>
                <a:gd name="T12" fmla="*/ 2147483646 w 435"/>
                <a:gd name="T13" fmla="*/ 2147483646 h 354"/>
                <a:gd name="T14" fmla="*/ 2147483646 w 435"/>
                <a:gd name="T15" fmla="*/ 2147483646 h 354"/>
                <a:gd name="T16" fmla="*/ 2147483646 w 435"/>
                <a:gd name="T17" fmla="*/ 0 h 354"/>
                <a:gd name="T18" fmla="*/ 2147483646 w 435"/>
                <a:gd name="T19" fmla="*/ 2147483646 h 354"/>
                <a:gd name="T20" fmla="*/ 2147483646 w 435"/>
                <a:gd name="T21" fmla="*/ 2147483646 h 354"/>
                <a:gd name="T22" fmla="*/ 2147483646 w 435"/>
                <a:gd name="T23" fmla="*/ 2147483646 h 354"/>
                <a:gd name="T24" fmla="*/ 2147483646 w 435"/>
                <a:gd name="T25" fmla="*/ 2147483646 h 354"/>
                <a:gd name="T26" fmla="*/ 2147483646 w 435"/>
                <a:gd name="T27" fmla="*/ 2147483646 h 354"/>
                <a:gd name="T28" fmla="*/ 2147483646 w 435"/>
                <a:gd name="T29" fmla="*/ 2147483646 h 354"/>
                <a:gd name="T30" fmla="*/ 2147483646 w 435"/>
                <a:gd name="T31" fmla="*/ 2147483646 h 354"/>
                <a:gd name="T32" fmla="*/ 2147483646 w 435"/>
                <a:gd name="T33" fmla="*/ 2147483646 h 354"/>
                <a:gd name="T34" fmla="*/ 2147483646 w 435"/>
                <a:gd name="T35" fmla="*/ 2147483646 h 354"/>
                <a:gd name="T36" fmla="*/ 2147483646 w 435"/>
                <a:gd name="T37" fmla="*/ 2147483646 h 354"/>
                <a:gd name="T38" fmla="*/ 2147483646 w 435"/>
                <a:gd name="T39" fmla="*/ 2147483646 h 354"/>
                <a:gd name="T40" fmla="*/ 2147483646 w 435"/>
                <a:gd name="T41" fmla="*/ 2147483646 h 354"/>
                <a:gd name="T42" fmla="*/ 0 w 435"/>
                <a:gd name="T43" fmla="*/ 2147483646 h 354"/>
                <a:gd name="T44" fmla="*/ 2147483646 w 435"/>
                <a:gd name="T45" fmla="*/ 2147483646 h 3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5" h="354">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0">
              <a:solidFill>
                <a:srgbClr val="000000"/>
              </a:solidFill>
              <a:prstDash val="solid"/>
              <a:round/>
            </a:ln>
          </p:spPr>
          <p:txBody>
            <a:bodyPr/>
            <a:lstStyle/>
            <a:p>
              <a:endParaRPr lang="en-US"/>
            </a:p>
          </p:txBody>
        </p:sp>
        <p:pic>
          <p:nvPicPr>
            <p:cNvPr id="11271" name="Picture 9">
              <a:extLst>
                <a:ext uri="{FF2B5EF4-FFF2-40B4-BE49-F238E27FC236}">
                  <a16:creationId xmlns:a16="http://schemas.microsoft.com/office/drawing/2014/main" id="{9D04D613-269E-4B97-8AC3-CDC6AC6495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23525" y="6361112"/>
              <a:ext cx="344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0">
              <a:extLst>
                <a:ext uri="{FF2B5EF4-FFF2-40B4-BE49-F238E27FC236}">
                  <a16:creationId xmlns:a16="http://schemas.microsoft.com/office/drawing/2014/main" id="{80803E22-9724-4F9A-B522-B3F1EA2657F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39550" y="6362700"/>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327356C-A6AC-41EE-882E-E52B6AA41665}"/>
                </a:ext>
              </a:extLst>
            </p:cNvPr>
            <p:cNvSpPr/>
            <p:nvPr/>
          </p:nvSpPr>
          <p:spPr>
            <a:xfrm>
              <a:off x="178179" y="6248487"/>
              <a:ext cx="3006345" cy="584775"/>
            </a:xfrm>
            <a:prstGeom prst="rect">
              <a:avLst/>
            </a:prstGeom>
            <a:noFill/>
          </p:spPr>
          <p:txBody>
            <a:bodyPr>
              <a:spAutoFit/>
            </a:bodyPr>
            <a:lstStyle/>
            <a:p>
              <a:pPr>
                <a:defRPr/>
              </a:pP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#N3CSDPA</a:t>
              </a:r>
            </a:p>
          </p:txBody>
        </p:sp>
        <p:sp>
          <p:nvSpPr>
            <p:cNvPr id="16" name="Rectangle 15">
              <a:extLst>
                <a:ext uri="{FF2B5EF4-FFF2-40B4-BE49-F238E27FC236}">
                  <a16:creationId xmlns:a16="http://schemas.microsoft.com/office/drawing/2014/main" id="{4A995AC8-B893-4774-B1F1-13AFC0E0FFA8}"/>
                </a:ext>
              </a:extLst>
            </p:cNvPr>
            <p:cNvSpPr/>
            <p:nvPr/>
          </p:nvSpPr>
          <p:spPr>
            <a:xfrm>
              <a:off x="4763" y="12276"/>
              <a:ext cx="12192759" cy="904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275" name="Group 24">
              <a:extLst>
                <a:ext uri="{FF2B5EF4-FFF2-40B4-BE49-F238E27FC236}">
                  <a16:creationId xmlns:a16="http://schemas.microsoft.com/office/drawing/2014/main" id="{92C0144A-810B-4887-ADAC-A2F7729917D8}"/>
                </a:ext>
              </a:extLst>
            </p:cNvPr>
            <p:cNvGrpSpPr/>
            <p:nvPr/>
          </p:nvGrpSpPr>
          <p:grpSpPr>
            <a:xfrm>
              <a:off x="78375" y="78372"/>
              <a:ext cx="12035243" cy="949767"/>
              <a:chOff x="-5921" y="-12945"/>
              <a:chExt cx="12203442" cy="1062295"/>
            </a:xfrm>
          </p:grpSpPr>
          <p:pic>
            <p:nvPicPr>
              <p:cNvPr id="11276" name="Picture 16">
                <a:extLst>
                  <a:ext uri="{FF2B5EF4-FFF2-40B4-BE49-F238E27FC236}">
                    <a16:creationId xmlns:a16="http://schemas.microsoft.com/office/drawing/2014/main" id="{1751F598-5BEB-4AD3-B0CB-3BE01B02D9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21" y="-5142"/>
                <a:ext cx="2331720" cy="105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1" descr="2020 Silver Gold Png Clipart - Transparent Png Clipart 2020 Gold Png, Png  Download , Transparent Png Image - PNGitem">
                <a:extLst>
                  <a:ext uri="{FF2B5EF4-FFF2-40B4-BE49-F238E27FC236}">
                    <a16:creationId xmlns:a16="http://schemas.microsoft.com/office/drawing/2014/main" id="{79ABC527-BEBA-4013-A35C-30B4B03D7D82}"/>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212084" y="-12945"/>
                <a:ext cx="985437" cy="81278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8">
                <a:extLst>
                  <a:ext uri="{FF2B5EF4-FFF2-40B4-BE49-F238E27FC236}">
                    <a16:creationId xmlns:a16="http://schemas.microsoft.com/office/drawing/2014/main" id="{BAC4049E-F866-4B17-9AC2-93C686204B96}"/>
                  </a:ext>
                </a:extLst>
              </p:cNvPr>
              <p:cNvPicPr>
                <a:picLocks noChangeAspect="1"/>
              </p:cNvPicPr>
              <p:nvPr/>
            </p:nvPicPr>
            <p:blipFill>
              <a:blip r:embed="rId7">
                <a:extLst>
                  <a:ext uri="{28A0092B-C50C-407E-A947-70E740481C1C}">
                    <a14:useLocalDpi xmlns:a14="http://schemas.microsoft.com/office/drawing/2010/main" val="0"/>
                  </a:ext>
                </a:extLst>
              </a:blip>
              <a:srcRect l="30913" r="19589"/>
              <a:stretch>
                <a:fillRect/>
              </a:stretch>
            </p:blipFill>
            <p:spPr bwMode="auto">
              <a:xfrm>
                <a:off x="4997831" y="5707"/>
                <a:ext cx="2331720" cy="90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9">
                <a:extLst>
                  <a:ext uri="{FF2B5EF4-FFF2-40B4-BE49-F238E27FC236}">
                    <a16:creationId xmlns:a16="http://schemas.microsoft.com/office/drawing/2014/main" id="{0C2AB578-AFEE-41D2-B079-7482A46D58F7}"/>
                  </a:ext>
                </a:extLst>
              </p:cNvPr>
              <p:cNvPicPr>
                <a:picLocks noChangeAspect="1"/>
              </p:cNvPicPr>
              <p:nvPr/>
            </p:nvPicPr>
            <p:blipFill>
              <a:blip r:embed="rId8">
                <a:extLst>
                  <a:ext uri="{28A0092B-C50C-407E-A947-70E740481C1C}">
                    <a14:useLocalDpi xmlns:a14="http://schemas.microsoft.com/office/drawing/2010/main" val="0"/>
                  </a:ext>
                </a:extLst>
              </a:blip>
              <a:srcRect l="38110" t="-2" b="-3877"/>
              <a:stretch>
                <a:fillRect/>
              </a:stretch>
            </p:blipFill>
            <p:spPr bwMode="auto">
              <a:xfrm>
                <a:off x="7501447" y="-5142"/>
                <a:ext cx="1822758" cy="89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21">
                <a:extLst>
                  <a:ext uri="{FF2B5EF4-FFF2-40B4-BE49-F238E27FC236}">
                    <a16:creationId xmlns:a16="http://schemas.microsoft.com/office/drawing/2014/main" id="{CA839C77-499B-4DC2-9C1F-4503E0C9F82E}"/>
                  </a:ext>
                </a:extLst>
              </p:cNvPr>
              <p:cNvPicPr>
                <a:picLocks noChangeAspect="1"/>
              </p:cNvPicPr>
              <p:nvPr/>
            </p:nvPicPr>
            <p:blipFill>
              <a:blip r:embed="rId9">
                <a:extLst>
                  <a:ext uri="{28A0092B-C50C-407E-A947-70E740481C1C}">
                    <a14:useLocalDpi xmlns:a14="http://schemas.microsoft.com/office/drawing/2010/main" val="0"/>
                  </a:ext>
                </a:extLst>
              </a:blip>
              <a:srcRect l="33266" t="9358" r="8707" b="37265"/>
              <a:stretch>
                <a:fillRect/>
              </a:stretch>
            </p:blipFill>
            <p:spPr bwMode="auto">
              <a:xfrm>
                <a:off x="2497696" y="5707"/>
                <a:ext cx="232823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22">
                <a:extLst>
                  <a:ext uri="{FF2B5EF4-FFF2-40B4-BE49-F238E27FC236}">
                    <a16:creationId xmlns:a16="http://schemas.microsoft.com/office/drawing/2014/main" id="{6A2AED7B-F696-4B97-839C-8CC9AE872FBF}"/>
                  </a:ext>
                </a:extLst>
              </p:cNvPr>
              <p:cNvPicPr>
                <a:picLocks noChangeAspect="1"/>
              </p:cNvPicPr>
              <p:nvPr/>
            </p:nvPicPr>
            <p:blipFill>
              <a:blip r:embed="rId10">
                <a:extLst>
                  <a:ext uri="{28A0092B-C50C-407E-A947-70E740481C1C}">
                    <a14:useLocalDpi xmlns:a14="http://schemas.microsoft.com/office/drawing/2010/main" val="0"/>
                  </a:ext>
                </a:extLst>
              </a:blip>
              <a:srcRect l="41992" t="2" r="7851" b="3049"/>
              <a:stretch>
                <a:fillRect/>
              </a:stretch>
            </p:blipFill>
            <p:spPr bwMode="auto">
              <a:xfrm>
                <a:off x="9467696" y="12276"/>
                <a:ext cx="1635733" cy="7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267" name="Title 25">
            <a:extLst>
              <a:ext uri="{FF2B5EF4-FFF2-40B4-BE49-F238E27FC236}">
                <a16:creationId xmlns:a16="http://schemas.microsoft.com/office/drawing/2014/main" id="{E364E083-C8CD-4EC3-9E2D-E127475CE155}"/>
              </a:ext>
            </a:extLst>
          </p:cNvPr>
          <p:cNvSpPr>
            <a:spLocks noGrp="1"/>
          </p:cNvSpPr>
          <p:nvPr>
            <p:ph type="title"/>
          </p:nvPr>
        </p:nvSpPr>
        <p:spPr>
          <a:xfrm>
            <a:off x="631825" y="1571625"/>
            <a:ext cx="10515600" cy="622300"/>
          </a:xfrm>
        </p:spPr>
        <p:txBody>
          <a:bodyPr/>
          <a:lstStyle/>
          <a:p>
            <a:r>
              <a:rPr lang="en-US" altLang="en-US" sz="4000" b="1"/>
              <a:t>Five Suggestions</a:t>
            </a:r>
          </a:p>
        </p:txBody>
      </p:sp>
      <p:sp>
        <p:nvSpPr>
          <p:cNvPr id="11268" name="Content Placeholder 27">
            <a:extLst>
              <a:ext uri="{FF2B5EF4-FFF2-40B4-BE49-F238E27FC236}">
                <a16:creationId xmlns:a16="http://schemas.microsoft.com/office/drawing/2014/main" id="{FA0CB747-0CFA-4DB2-8683-711F58D6FE18}"/>
              </a:ext>
            </a:extLst>
          </p:cNvPr>
          <p:cNvSpPr>
            <a:spLocks noGrp="1"/>
          </p:cNvSpPr>
          <p:nvPr>
            <p:ph idx="1"/>
          </p:nvPr>
        </p:nvSpPr>
        <p:spPr>
          <a:xfrm>
            <a:off x="731838" y="2413000"/>
            <a:ext cx="10980737" cy="3248025"/>
          </a:xfrm>
        </p:spPr>
        <p:txBody>
          <a:bodyPr/>
          <a:lstStyle/>
          <a:p>
            <a:pPr marL="514350" indent="-514350">
              <a:buFont typeface="Calibri Light" panose="020f0302020204030204" pitchFamily="34" charset="0"/>
              <a:buAutoNum type="arabicPeriod" startAt="4"/>
            </a:pPr>
            <a:r>
              <a:rPr lang="en-US" altLang="en-US"/>
              <a:t>When in doubt, ask the point person(s).</a:t>
            </a:r>
          </a:p>
          <a:p>
            <a:pPr marL="514350" indent="-514350">
              <a:buFont typeface="Calibri Light" panose="020f0302020204030204" pitchFamily="34" charset="0"/>
              <a:buAutoNum type="arabicPeriod" startAt="4"/>
            </a:pPr>
            <a:r>
              <a:rPr lang="en-US" altLang="en-US"/>
              <a:t>Conduct/participate in annual internal FERPA training.</a:t>
            </a:r>
          </a:p>
          <a:p>
            <a:pPr marL="514350" indent="-514350">
              <a:buFont typeface="Calibri Light" panose="020f0302020204030204" pitchFamily="34" charset="0"/>
              <a:buAutoNum type="arabicPeriod" startAt="4"/>
            </a:pPr>
            <a:endParaRPr lang="en-US" altLang="en-US"/>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12290" name="Group 7">
            <a:extLst>
              <a:ext uri="{FF2B5EF4-FFF2-40B4-BE49-F238E27FC236}">
                <a16:creationId xmlns:a16="http://schemas.microsoft.com/office/drawing/2014/main" id="{7A4544AB-8DE2-4A46-8C8F-DF54E030010F}"/>
              </a:ext>
            </a:extLst>
          </p:cNvPr>
          <p:cNvGrpSpPr/>
          <p:nvPr/>
        </p:nvGrpSpPr>
        <p:grpSpPr>
          <a:xfrm>
            <a:off x="-3175" y="4763"/>
            <a:ext cx="12196763" cy="6845300"/>
            <a:chOff x="0" y="12276"/>
            <a:chExt cx="12197522" cy="6845724"/>
          </a:xfrm>
        </p:grpSpPr>
        <p:sp>
          <p:nvSpPr>
            <p:cNvPr id="12295" name="Freeform 7">
              <a:extLst>
                <a:ext uri="{FF2B5EF4-FFF2-40B4-BE49-F238E27FC236}">
                  <a16:creationId xmlns:a16="http://schemas.microsoft.com/office/drawing/2014/main" id="{F2A1212B-081D-4B57-9877-17CD98500461}"/>
                </a:ext>
              </a:extLst>
            </p:cNvPr>
            <p:cNvSpPr>
              <a:spLocks noEditPoints="1"/>
            </p:cNvSpPr>
            <p:nvPr/>
          </p:nvSpPr>
          <p:spPr bwMode="auto">
            <a:xfrm>
              <a:off x="0" y="6207125"/>
              <a:ext cx="12192000" cy="650875"/>
            </a:xfrm>
            <a:custGeom>
              <a:gdLst>
                <a:gd name="T0" fmla="*/ 0 w 12799"/>
                <a:gd name="T1" fmla="*/ 0 h 680"/>
                <a:gd name="T2" fmla="*/ 0 w 12799"/>
                <a:gd name="T3" fmla="*/ 0 h 680"/>
                <a:gd name="T4" fmla="*/ 2147483646 w 12799"/>
                <a:gd name="T5" fmla="*/ 0 h 680"/>
                <a:gd name="T6" fmla="*/ 2147483646 w 12799"/>
                <a:gd name="T7" fmla="*/ 2147483646 h 680"/>
                <a:gd name="T8" fmla="*/ 0 w 12799"/>
                <a:gd name="T9" fmla="*/ 2147483646 h 680"/>
                <a:gd name="T10" fmla="*/ 0 w 12799"/>
                <a:gd name="T11" fmla="*/ 0 h 680"/>
                <a:gd name="T12" fmla="*/ 2147483646 w 12799"/>
                <a:gd name="T13" fmla="*/ 2147483646 h 680"/>
                <a:gd name="T14" fmla="*/ 2147483646 w 12799"/>
                <a:gd name="T15" fmla="*/ 2147483646 h 680"/>
                <a:gd name="T16" fmla="*/ 2147483646 w 12799"/>
                <a:gd name="T17" fmla="*/ 2147483646 h 680"/>
                <a:gd name="T18" fmla="*/ 2147483646 w 12799"/>
                <a:gd name="T19" fmla="*/ 2147483646 h 680"/>
                <a:gd name="T20" fmla="*/ 2147483646 w 12799"/>
                <a:gd name="T21" fmla="*/ 2147483646 h 680"/>
                <a:gd name="T22" fmla="*/ 2147483646 w 12799"/>
                <a:gd name="T23" fmla="*/ 2147483646 h 680"/>
                <a:gd name="T24" fmla="*/ 2147483646 w 12799"/>
                <a:gd name="T25" fmla="*/ 2147483646 h 680"/>
                <a:gd name="T26" fmla="*/ 2147483646 w 12799"/>
                <a:gd name="T27" fmla="*/ 2147483646 h 680"/>
                <a:gd name="T28" fmla="*/ 2147483646 w 12799"/>
                <a:gd name="T29" fmla="*/ 2147483646 h 680"/>
                <a:gd name="T30" fmla="*/ 2147483646 w 12799"/>
                <a:gd name="T31" fmla="*/ 2147483646 h 680"/>
                <a:gd name="T32" fmla="*/ 2147483646 w 12799"/>
                <a:gd name="T33" fmla="*/ 2147483646 h 680"/>
                <a:gd name="T34" fmla="*/ 2147483646 w 12799"/>
                <a:gd name="T35" fmla="*/ 2147483646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99" h="68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0">
              <a:solidFill>
                <a:srgbClr val="000000"/>
              </a:solidFill>
              <a:prstDash val="solid"/>
              <a:round/>
            </a:ln>
          </p:spPr>
          <p:txBody>
            <a:bodyPr/>
            <a:lstStyle/>
            <a:p>
              <a:endParaRPr lang="en-US"/>
            </a:p>
          </p:txBody>
        </p:sp>
        <p:sp>
          <p:nvSpPr>
            <p:cNvPr id="12296" name="Freeform 8">
              <a:extLst>
                <a:ext uri="{FF2B5EF4-FFF2-40B4-BE49-F238E27FC236}">
                  <a16:creationId xmlns:a16="http://schemas.microsoft.com/office/drawing/2014/main" id="{21EC354F-21C0-48C0-9A63-123F63FB13B9}"/>
                </a:ext>
              </a:extLst>
            </p:cNvPr>
            <p:cNvSpPr/>
            <p:nvPr/>
          </p:nvSpPr>
          <p:spPr bwMode="auto">
            <a:xfrm>
              <a:off x="11034713" y="6364287"/>
              <a:ext cx="415925" cy="338138"/>
            </a:xfrm>
            <a:custGeom>
              <a:gdLst>
                <a:gd name="T0" fmla="*/ 2147483646 w 435"/>
                <a:gd name="T1" fmla="*/ 2147483646 h 354"/>
                <a:gd name="T2" fmla="*/ 2147483646 w 435"/>
                <a:gd name="T3" fmla="*/ 2147483646 h 354"/>
                <a:gd name="T4" fmla="*/ 2147483646 w 435"/>
                <a:gd name="T5" fmla="*/ 2147483646 h 354"/>
                <a:gd name="T6" fmla="*/ 2147483646 w 435"/>
                <a:gd name="T7" fmla="*/ 2147483646 h 354"/>
                <a:gd name="T8" fmla="*/ 2147483646 w 435"/>
                <a:gd name="T9" fmla="*/ 2147483646 h 354"/>
                <a:gd name="T10" fmla="*/ 2147483646 w 435"/>
                <a:gd name="T11" fmla="*/ 2147483646 h 354"/>
                <a:gd name="T12" fmla="*/ 2147483646 w 435"/>
                <a:gd name="T13" fmla="*/ 2147483646 h 354"/>
                <a:gd name="T14" fmla="*/ 2147483646 w 435"/>
                <a:gd name="T15" fmla="*/ 2147483646 h 354"/>
                <a:gd name="T16" fmla="*/ 2147483646 w 435"/>
                <a:gd name="T17" fmla="*/ 0 h 354"/>
                <a:gd name="T18" fmla="*/ 2147483646 w 435"/>
                <a:gd name="T19" fmla="*/ 2147483646 h 354"/>
                <a:gd name="T20" fmla="*/ 2147483646 w 435"/>
                <a:gd name="T21" fmla="*/ 2147483646 h 354"/>
                <a:gd name="T22" fmla="*/ 2147483646 w 435"/>
                <a:gd name="T23" fmla="*/ 2147483646 h 354"/>
                <a:gd name="T24" fmla="*/ 2147483646 w 435"/>
                <a:gd name="T25" fmla="*/ 2147483646 h 354"/>
                <a:gd name="T26" fmla="*/ 2147483646 w 435"/>
                <a:gd name="T27" fmla="*/ 2147483646 h 354"/>
                <a:gd name="T28" fmla="*/ 2147483646 w 435"/>
                <a:gd name="T29" fmla="*/ 2147483646 h 354"/>
                <a:gd name="T30" fmla="*/ 2147483646 w 435"/>
                <a:gd name="T31" fmla="*/ 2147483646 h 354"/>
                <a:gd name="T32" fmla="*/ 2147483646 w 435"/>
                <a:gd name="T33" fmla="*/ 2147483646 h 354"/>
                <a:gd name="T34" fmla="*/ 2147483646 w 435"/>
                <a:gd name="T35" fmla="*/ 2147483646 h 354"/>
                <a:gd name="T36" fmla="*/ 2147483646 w 435"/>
                <a:gd name="T37" fmla="*/ 2147483646 h 354"/>
                <a:gd name="T38" fmla="*/ 2147483646 w 435"/>
                <a:gd name="T39" fmla="*/ 2147483646 h 354"/>
                <a:gd name="T40" fmla="*/ 2147483646 w 435"/>
                <a:gd name="T41" fmla="*/ 2147483646 h 354"/>
                <a:gd name="T42" fmla="*/ 0 w 435"/>
                <a:gd name="T43" fmla="*/ 2147483646 h 354"/>
                <a:gd name="T44" fmla="*/ 2147483646 w 435"/>
                <a:gd name="T45" fmla="*/ 2147483646 h 3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5" h="354">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0">
              <a:solidFill>
                <a:srgbClr val="000000"/>
              </a:solidFill>
              <a:prstDash val="solid"/>
              <a:round/>
            </a:ln>
          </p:spPr>
          <p:txBody>
            <a:bodyPr/>
            <a:lstStyle/>
            <a:p>
              <a:endParaRPr lang="en-US"/>
            </a:p>
          </p:txBody>
        </p:sp>
        <p:pic>
          <p:nvPicPr>
            <p:cNvPr id="12297" name="Picture 9">
              <a:extLst>
                <a:ext uri="{FF2B5EF4-FFF2-40B4-BE49-F238E27FC236}">
                  <a16:creationId xmlns:a16="http://schemas.microsoft.com/office/drawing/2014/main" id="{2A23318F-66AE-44E5-B3BC-B0B5C6AB25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23525" y="6361112"/>
              <a:ext cx="344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a:extLst>
                <a:ext uri="{FF2B5EF4-FFF2-40B4-BE49-F238E27FC236}">
                  <a16:creationId xmlns:a16="http://schemas.microsoft.com/office/drawing/2014/main" id="{834B746E-F8B4-4D88-B365-34EA6CC21C4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39550" y="6362700"/>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6BBBBA7A-7648-4862-9498-9BD9721EE716}"/>
                </a:ext>
              </a:extLst>
            </p:cNvPr>
            <p:cNvSpPr/>
            <p:nvPr/>
          </p:nvSpPr>
          <p:spPr>
            <a:xfrm>
              <a:off x="178179" y="6248487"/>
              <a:ext cx="3006345" cy="584775"/>
            </a:xfrm>
            <a:prstGeom prst="rect">
              <a:avLst/>
            </a:prstGeom>
            <a:noFill/>
          </p:spPr>
          <p:txBody>
            <a:bodyPr>
              <a:spAutoFit/>
            </a:bodyPr>
            <a:lstStyle/>
            <a:p>
              <a:pPr>
                <a:defRPr/>
              </a:pPr>
              <a:r>
                <a:rPr 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rPr>
                <a:t>#N3CSDPA</a:t>
              </a:r>
            </a:p>
          </p:txBody>
        </p:sp>
        <p:sp>
          <p:nvSpPr>
            <p:cNvPr id="14" name="Rectangle 13">
              <a:extLst>
                <a:ext uri="{FF2B5EF4-FFF2-40B4-BE49-F238E27FC236}">
                  <a16:creationId xmlns:a16="http://schemas.microsoft.com/office/drawing/2014/main" id="{A480EF7E-19B9-48C2-89AE-52BD5F7F4FE3}"/>
                </a:ext>
              </a:extLst>
            </p:cNvPr>
            <p:cNvSpPr/>
            <p:nvPr/>
          </p:nvSpPr>
          <p:spPr>
            <a:xfrm>
              <a:off x="4763" y="12276"/>
              <a:ext cx="12192759" cy="904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2301" name="Group 14">
              <a:extLst>
                <a:ext uri="{FF2B5EF4-FFF2-40B4-BE49-F238E27FC236}">
                  <a16:creationId xmlns:a16="http://schemas.microsoft.com/office/drawing/2014/main" id="{D3CF1C0A-D11A-4DFC-B935-48B0A82C28F7}"/>
                </a:ext>
              </a:extLst>
            </p:cNvPr>
            <p:cNvGrpSpPr/>
            <p:nvPr/>
          </p:nvGrpSpPr>
          <p:grpSpPr>
            <a:xfrm>
              <a:off x="78375" y="78372"/>
              <a:ext cx="12035243" cy="949767"/>
              <a:chOff x="-5921" y="-12945"/>
              <a:chExt cx="12203442" cy="1062295"/>
            </a:xfrm>
          </p:grpSpPr>
          <p:pic>
            <p:nvPicPr>
              <p:cNvPr id="12302" name="Picture 15">
                <a:extLst>
                  <a:ext uri="{FF2B5EF4-FFF2-40B4-BE49-F238E27FC236}">
                    <a16:creationId xmlns:a16="http://schemas.microsoft.com/office/drawing/2014/main" id="{EB9C67A8-6232-4162-8844-FEE4561D82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21" y="-5142"/>
                <a:ext cx="2331720" cy="105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2020 Silver Gold Png Clipart - Transparent Png Clipart 2020 Gold Png, Png  Download , Transparent Png Image - PNGitem">
                <a:extLst>
                  <a:ext uri="{FF2B5EF4-FFF2-40B4-BE49-F238E27FC236}">
                    <a16:creationId xmlns:a16="http://schemas.microsoft.com/office/drawing/2014/main" id="{8BD098D4-5F04-458D-9E4E-9825499D11E6}"/>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212084" y="-12945"/>
                <a:ext cx="985437" cy="812780"/>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7">
                <a:extLst>
                  <a:ext uri="{FF2B5EF4-FFF2-40B4-BE49-F238E27FC236}">
                    <a16:creationId xmlns:a16="http://schemas.microsoft.com/office/drawing/2014/main" id="{96DE6474-7092-4916-B187-4C23397A9AB2}"/>
                  </a:ext>
                </a:extLst>
              </p:cNvPr>
              <p:cNvPicPr>
                <a:picLocks noChangeAspect="1"/>
              </p:cNvPicPr>
              <p:nvPr/>
            </p:nvPicPr>
            <p:blipFill>
              <a:blip r:embed="rId7">
                <a:extLst>
                  <a:ext uri="{28A0092B-C50C-407E-A947-70E740481C1C}">
                    <a14:useLocalDpi xmlns:a14="http://schemas.microsoft.com/office/drawing/2010/main" val="0"/>
                  </a:ext>
                </a:extLst>
              </a:blip>
              <a:srcRect l="30913" r="19589"/>
              <a:stretch>
                <a:fillRect/>
              </a:stretch>
            </p:blipFill>
            <p:spPr bwMode="auto">
              <a:xfrm>
                <a:off x="4997831" y="5707"/>
                <a:ext cx="2331720" cy="90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8">
                <a:extLst>
                  <a:ext uri="{FF2B5EF4-FFF2-40B4-BE49-F238E27FC236}">
                    <a16:creationId xmlns:a16="http://schemas.microsoft.com/office/drawing/2014/main" id="{58A54C67-91AB-43C5-8251-5668292A77C4}"/>
                  </a:ext>
                </a:extLst>
              </p:cNvPr>
              <p:cNvPicPr>
                <a:picLocks noChangeAspect="1"/>
              </p:cNvPicPr>
              <p:nvPr/>
            </p:nvPicPr>
            <p:blipFill>
              <a:blip r:embed="rId8">
                <a:extLst>
                  <a:ext uri="{28A0092B-C50C-407E-A947-70E740481C1C}">
                    <a14:useLocalDpi xmlns:a14="http://schemas.microsoft.com/office/drawing/2010/main" val="0"/>
                  </a:ext>
                </a:extLst>
              </a:blip>
              <a:srcRect l="38110" t="-2" b="-3877"/>
              <a:stretch>
                <a:fillRect/>
              </a:stretch>
            </p:blipFill>
            <p:spPr bwMode="auto">
              <a:xfrm>
                <a:off x="7501447" y="-5142"/>
                <a:ext cx="1822758" cy="89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9">
                <a:extLst>
                  <a:ext uri="{FF2B5EF4-FFF2-40B4-BE49-F238E27FC236}">
                    <a16:creationId xmlns:a16="http://schemas.microsoft.com/office/drawing/2014/main" id="{ADC2C041-80CC-464D-BFA0-AD527DA81A2E}"/>
                  </a:ext>
                </a:extLst>
              </p:cNvPr>
              <p:cNvPicPr>
                <a:picLocks noChangeAspect="1"/>
              </p:cNvPicPr>
              <p:nvPr/>
            </p:nvPicPr>
            <p:blipFill>
              <a:blip r:embed="rId9">
                <a:extLst>
                  <a:ext uri="{28A0092B-C50C-407E-A947-70E740481C1C}">
                    <a14:useLocalDpi xmlns:a14="http://schemas.microsoft.com/office/drawing/2010/main" val="0"/>
                  </a:ext>
                </a:extLst>
              </a:blip>
              <a:srcRect l="33266" t="9358" r="8707" b="37265"/>
              <a:stretch>
                <a:fillRect/>
              </a:stretch>
            </p:blipFill>
            <p:spPr bwMode="auto">
              <a:xfrm>
                <a:off x="2497696" y="5707"/>
                <a:ext cx="232823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20">
                <a:extLst>
                  <a:ext uri="{FF2B5EF4-FFF2-40B4-BE49-F238E27FC236}">
                    <a16:creationId xmlns:a16="http://schemas.microsoft.com/office/drawing/2014/main" id="{E0DD1F1A-2362-4264-92AD-786BAA9B4F00}"/>
                  </a:ext>
                </a:extLst>
              </p:cNvPr>
              <p:cNvPicPr>
                <a:picLocks noChangeAspect="1"/>
              </p:cNvPicPr>
              <p:nvPr/>
            </p:nvPicPr>
            <p:blipFill>
              <a:blip r:embed="rId10">
                <a:extLst>
                  <a:ext uri="{28A0092B-C50C-407E-A947-70E740481C1C}">
                    <a14:useLocalDpi xmlns:a14="http://schemas.microsoft.com/office/drawing/2010/main" val="0"/>
                  </a:ext>
                </a:extLst>
              </a:blip>
              <a:srcRect l="41992" t="2" r="7851" b="3049"/>
              <a:stretch>
                <a:fillRect/>
              </a:stretch>
            </p:blipFill>
            <p:spPr bwMode="auto">
              <a:xfrm>
                <a:off x="9467696" y="12276"/>
                <a:ext cx="1635733" cy="7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291" name="Title 3">
            <a:extLst>
              <a:ext uri="{FF2B5EF4-FFF2-40B4-BE49-F238E27FC236}">
                <a16:creationId xmlns:a16="http://schemas.microsoft.com/office/drawing/2014/main" id="{BEC4FC2D-BEF1-4A14-BD03-FF616C34816A}"/>
              </a:ext>
            </a:extLst>
          </p:cNvPr>
          <p:cNvSpPr>
            <a:spLocks noGrp="1"/>
          </p:cNvSpPr>
          <p:nvPr>
            <p:ph type="title"/>
          </p:nvPr>
        </p:nvSpPr>
        <p:spPr>
          <a:xfrm>
            <a:off x="428625" y="1563688"/>
            <a:ext cx="10515600" cy="619125"/>
          </a:xfrm>
        </p:spPr>
        <p:txBody>
          <a:bodyPr/>
          <a:lstStyle/>
          <a:p>
            <a:pPr algn="ctr"/>
            <a:r>
              <a:rPr lang="en-US" altLang="en-US" sz="3600" b="1"/>
              <a:t>Questions and Discussion</a:t>
            </a:r>
          </a:p>
        </p:txBody>
      </p:sp>
      <p:sp>
        <p:nvSpPr>
          <p:cNvPr id="12292" name="Content Placeholder 4">
            <a:extLst>
              <a:ext uri="{FF2B5EF4-FFF2-40B4-BE49-F238E27FC236}">
                <a16:creationId xmlns:a16="http://schemas.microsoft.com/office/drawing/2014/main" id="{63957692-6DC5-4C9A-8E97-AF907A302933}"/>
              </a:ext>
            </a:extLst>
          </p:cNvPr>
          <p:cNvSpPr>
            <a:spLocks noGrp="1"/>
          </p:cNvSpPr>
          <p:nvPr>
            <p:ph sz="half" idx="1"/>
          </p:nvPr>
        </p:nvSpPr>
        <p:spPr>
          <a:xfrm>
            <a:off x="750888" y="2522538"/>
            <a:ext cx="5181600" cy="3292475"/>
          </a:xfrm>
        </p:spPr>
        <p:txBody>
          <a:bodyPr/>
          <a:lstStyle/>
          <a:p>
            <a:pPr marL="0" indent="0">
              <a:buFont typeface="Arial" panose="020b0604020202020204" pitchFamily="34" charset="0"/>
              <a:buNone/>
            </a:pPr>
            <a:r>
              <a:rPr lang="en-US" altLang="en-US" sz="2000"/>
              <a:t>Josh Whitlock</a:t>
            </a:r>
          </a:p>
          <a:p>
            <a:pPr marL="0" indent="0">
              <a:buFont typeface="Arial" panose="020b0604020202020204" pitchFamily="34" charset="0"/>
              <a:buNone/>
            </a:pPr>
            <a:r>
              <a:rPr lang="en-US" altLang="en-US" sz="2000"/>
              <a:t>Partner</a:t>
            </a:r>
          </a:p>
          <a:p>
            <a:pPr marL="0" indent="0">
              <a:buFont typeface="Arial" panose="020b0604020202020204" pitchFamily="34" charset="0"/>
              <a:buNone/>
            </a:pPr>
            <a:r>
              <a:rPr lang="en-US" altLang="en-US" sz="2000"/>
              <a:t>Parker Poe Adams &amp; Bernstein LLP</a:t>
            </a:r>
          </a:p>
          <a:p>
            <a:pPr marL="0" indent="0">
              <a:buFont typeface="Arial" panose="020b0604020202020204" pitchFamily="34" charset="0"/>
              <a:buNone/>
            </a:pPr>
            <a:r>
              <a:rPr lang="en-US" altLang="en-US" sz="2000"/>
              <a:t>joshwhitlock@parkerpoe.com</a:t>
            </a:r>
          </a:p>
          <a:p>
            <a:pPr marL="0" indent="0">
              <a:buFont typeface="Arial" panose="020b0604020202020204" pitchFamily="34" charset="0"/>
              <a:buNone/>
            </a:pPr>
            <a:r>
              <a:rPr lang="en-US" altLang="en-US" sz="2000"/>
              <a:t>Office:  704.335.6622</a:t>
            </a:r>
          </a:p>
          <a:p>
            <a:pPr marL="0" indent="0">
              <a:buFont typeface="Arial" panose="020b0604020202020204" pitchFamily="34" charset="0"/>
              <a:buNone/>
            </a:pPr>
            <a:r>
              <a:rPr lang="en-US" altLang="en-US" sz="2000"/>
              <a:t>Mobile:  704.614.6005</a:t>
            </a:r>
          </a:p>
          <a:p>
            <a:pPr marL="0" indent="0">
              <a:buFont typeface="Arial" panose="020b0604020202020204" pitchFamily="34" charset="0"/>
              <a:buNone/>
            </a:pPr>
            <a:endParaRPr lang="en-US" altLang="en-US" sz="2000"/>
          </a:p>
        </p:txBody>
      </p:sp>
      <p:sp>
        <p:nvSpPr>
          <p:cNvPr id="12293" name="Content Placeholder 5">
            <a:extLst>
              <a:ext uri="{FF2B5EF4-FFF2-40B4-BE49-F238E27FC236}">
                <a16:creationId xmlns:a16="http://schemas.microsoft.com/office/drawing/2014/main" id="{C35E2BDC-9355-49AB-B55E-D72FB7563F55}"/>
              </a:ext>
            </a:extLst>
          </p:cNvPr>
          <p:cNvSpPr>
            <a:spLocks noGrp="1"/>
          </p:cNvSpPr>
          <p:nvPr>
            <p:ph sz="half" idx="2"/>
          </p:nvPr>
        </p:nvSpPr>
        <p:spPr>
          <a:xfrm>
            <a:off x="6518275" y="2522538"/>
            <a:ext cx="5181600" cy="3292475"/>
          </a:xfrm>
        </p:spPr>
        <p:txBody>
          <a:bodyPr/>
          <a:lstStyle/>
          <a:p>
            <a:pPr marL="0" indent="0" algn="ctr">
              <a:buFont typeface="Arial" panose="020b0604020202020204" pitchFamily="34" charset="0"/>
              <a:buNone/>
            </a:pPr>
            <a:endParaRPr lang="en-US" altLang="en-US" sz="3200" b="1">
              <a:ea typeface="Open Sans"/>
              <a:cs typeface="Open Sans"/>
            </a:endParaRPr>
          </a:p>
          <a:p>
            <a:pPr marL="0" indent="0" algn="ctr">
              <a:buFont typeface="Arial" panose="020b0604020202020204" pitchFamily="34" charset="0"/>
              <a:buNone/>
            </a:pPr>
            <a:r>
              <a:rPr lang="en-US" altLang="en-US" sz="3200" b="1">
                <a:ea typeface="Open Sans"/>
                <a:cs typeface="Open Sans"/>
              </a:rPr>
              <a:t>Thank you for joining us today!</a:t>
            </a:r>
          </a:p>
          <a:p>
            <a:pPr marL="0" indent="0">
              <a:buFont typeface="Arial" panose="020b0604020202020204" pitchFamily="34" charset="0"/>
              <a:buNone/>
            </a:pPr>
            <a:endParaRPr lang="en-US" altLang="en-US"/>
          </a:p>
        </p:txBody>
      </p:sp>
      <p:pic>
        <p:nvPicPr>
          <p:cNvPr id="12294" name="Picture 4">
            <a:extLst>
              <a:ext uri="{FF2B5EF4-FFF2-40B4-BE49-F238E27FC236}">
                <a16:creationId xmlns:a16="http://schemas.microsoft.com/office/drawing/2014/main" id="{4FA75556-B298-481D-B5AB-0FF9896AC2A3}"/>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911725" y="2487613"/>
            <a:ext cx="18176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7134.0"/>
  <p:tag name="AS_RELEASE_DATE" val="2017.08.21"/>
  <p:tag name="AS_TITLE" val="Aspose.Slides for .NET 4.0"/>
  <p:tag name="AS_VERSION" val="17.8"/>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AC 2018 Slides" id="{2755F056-DD40-5248-AF91-91529A861080}" vid="{2E9B1D02-8BB9-224C-8F7F-3AE5D75CEA0D}"/>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CCC4DAF34A6F4CBBC30EA2527EE1F5" ma:contentTypeVersion="10" ma:contentTypeDescription="Create a new document." ma:contentTypeScope="" ma:versionID="2c7bfaabb00a86fcd515e55433141198">
  <xsd:schema xmlns:xsd="http://www.w3.org/2001/XMLSchema" xmlns:xs="http://www.w3.org/2001/XMLSchema" xmlns:p="http://schemas.microsoft.com/office/2006/metadata/properties" xmlns:ns2="c25e0ff2-b321-4d0f-b7cf-48faa0606087" xmlns:ns3="291ac3f0-1c47-4ff4-8181-202a4096e726" targetNamespace="http://schemas.microsoft.com/office/2006/metadata/properties" ma:root="true" ma:fieldsID="86afa164cfad8f9190996ce123bd40e6" ns2:_="" ns3:_="">
    <xsd:import namespace="c25e0ff2-b321-4d0f-b7cf-48faa0606087"/>
    <xsd:import namespace="291ac3f0-1c47-4ff4-8181-202a4096e72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5e0ff2-b321-4d0f-b7cf-48faa06060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1ac3f0-1c47-4ff4-8181-202a4096e7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B66DFE-1EE5-440E-85A9-AFB6D7214369}"/>
</file>

<file path=customXml/itemProps2.xml><?xml version="1.0" encoding="utf-8"?>
<ds:datastoreItem xmlns:ds="http://schemas.openxmlformats.org/officeDocument/2006/customXml" ds:itemID="{219F3A04-8548-43EE-B8C9-9E86C6129E89}"/>
</file>

<file path=customXml/itemProps3.xml><?xml version="1.0" encoding="utf-8"?>
<ds:datastoreItem xmlns:ds="http://schemas.openxmlformats.org/officeDocument/2006/customXml" ds:itemID="{9860428A-973E-4504-BD6B-18A558538D6A}"/>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17.0800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1601-01-01T00:00:00Z</dcterms:created>
  <dcterms:modified xsi:type="dcterms:W3CDTF">1601-01-01T00:00:00Z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0x0101000DCCC4DAF34A6F4CBBC30EA2527EE1F5</vt:lpwstr>
  </property>
</Properties>
</file>